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9529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4" autoAdjust="0"/>
    <p:restoredTop sz="94599"/>
  </p:normalViewPr>
  <p:slideViewPr>
    <p:cSldViewPr>
      <p:cViewPr>
        <p:scale>
          <a:sx n="100" d="100"/>
          <a:sy n="100" d="100"/>
        </p:scale>
        <p:origin x="2016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9DDDB-C052-4BC0-A8D9-6C7D114CC51C}" type="datetimeFigureOut">
              <a:rPr lang="lv-LV" smtClean="0"/>
              <a:t>02.11.16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E8886-6A0F-4F6A-A20C-66B37E23FDF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69292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Everita\Desktop\Untitled-1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2179"/>
            <a:ext cx="9144000" cy="363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sz="4000" dirty="0" smtClean="0">
                <a:solidFill>
                  <a:srgbClr val="000000"/>
                </a:solidFill>
                <a:latin typeface="Arial" panose="020B0604020202020204" pitchFamily="34" charset="0"/>
                <a:ea typeface="Lato-Black" charset="0"/>
                <a:cs typeface="Arial" panose="020B0604020202020204" pitchFamily="34" charset="0"/>
              </a:rPr>
              <a:t>Nāc studēt Jelgavā!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dirty="0" smtClean="0"/>
              <a:t>LLU rektore, profesore Irina </a:t>
            </a:r>
            <a:r>
              <a:rPr lang="lv-LV" dirty="0" err="1" smtClean="0"/>
              <a:t>Pilvere</a:t>
            </a:r>
            <a:endParaRPr lang="lv-LV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539422" y="732438"/>
            <a:ext cx="1414170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i="1" dirty="0" smtClean="0"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Successful careers </a:t>
            </a:r>
          </a:p>
          <a:p>
            <a:pPr>
              <a:lnSpc>
                <a:spcPct val="90000"/>
              </a:lnSpc>
            </a:pPr>
            <a:r>
              <a:rPr lang="en-US" sz="1100" i="1" dirty="0" smtClean="0"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are shaped here.</a:t>
            </a:r>
            <a:endParaRPr lang="en-US" sz="1100" i="1" dirty="0">
              <a:latin typeface="Arial" panose="020B0604020202020204" pitchFamily="34" charset="0"/>
              <a:ea typeface="Lato Light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470292" y="629072"/>
            <a:ext cx="0" cy="576064"/>
          </a:xfrm>
          <a:prstGeom prst="line">
            <a:avLst/>
          </a:prstGeom>
          <a:ln>
            <a:solidFill>
              <a:srgbClr val="008E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872208" cy="95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69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63688" y="274638"/>
            <a:ext cx="6923112" cy="1143000"/>
          </a:xfrm>
        </p:spPr>
        <p:txBody>
          <a:bodyPr>
            <a:normAutofit/>
          </a:bodyPr>
          <a:lstStyle>
            <a:lvl1pPr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 smtClean="0"/>
              <a:t>Vieta virsrakstam, teksts vienā kolonnā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A9B7-3B7A-4305-8680-4D3727B109B5}" type="datetimeFigureOut">
              <a:rPr lang="lv-LV" smtClean="0"/>
              <a:t>02.11.16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DFB24-580F-4D99-90C4-C9B4B1BD6E47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Picture 3" descr="C:\Users\Everita\Desktop\Untitled-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8531"/>
            <a:ext cx="1008111" cy="110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1619672" y="543544"/>
            <a:ext cx="0" cy="576064"/>
          </a:xfrm>
          <a:prstGeom prst="line">
            <a:avLst/>
          </a:prstGeom>
          <a:ln>
            <a:solidFill>
              <a:srgbClr val="008E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39552" y="2276872"/>
            <a:ext cx="1368524" cy="0"/>
          </a:xfrm>
          <a:prstGeom prst="line">
            <a:avLst/>
          </a:prstGeom>
          <a:ln w="38100">
            <a:solidFill>
              <a:srgbClr val="008E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67544" y="3501008"/>
            <a:ext cx="5832648" cy="14401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lv-LV" sz="16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sz="1100" dirty="0" smtClean="0">
                <a:effectLst/>
                <a:latin typeface="Calibri"/>
                <a:ea typeface="Calibri"/>
                <a:cs typeface="Times New Roman"/>
              </a:rPr>
              <a:t>Teksts</a:t>
            </a:r>
            <a:endParaRPr lang="lv-LV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4995415"/>
            <a:ext cx="8028385" cy="1862585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536" y="2349500"/>
            <a:ext cx="7633469" cy="863600"/>
          </a:xfrm>
        </p:spPr>
        <p:txBody>
          <a:bodyPr>
            <a:normAutofit/>
          </a:bodyPr>
          <a:lstStyle>
            <a:lvl1pPr marL="0" indent="0">
              <a:buNone/>
              <a:defRPr sz="1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 smtClean="0"/>
              <a:t>Šeit top veiksmīgas karjeras!</a:t>
            </a:r>
            <a:endParaRPr lang="en-US" dirty="0" smtClean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180" y="6351706"/>
            <a:ext cx="1267308" cy="37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27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4995415"/>
            <a:ext cx="8028385" cy="18625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95936" y="208012"/>
            <a:ext cx="4834880" cy="1143000"/>
          </a:xfrm>
        </p:spPr>
        <p:txBody>
          <a:bodyPr>
            <a:normAutofit/>
          </a:bodyPr>
          <a:lstStyle>
            <a:lvl1pPr algn="l"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 smtClean="0"/>
              <a:t>Teksts divās kolonnās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3068960"/>
            <a:ext cx="4038600" cy="305720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lnSpc>
                <a:spcPct val="120000"/>
              </a:lnSpc>
            </a:pPr>
            <a:r>
              <a:rPr lang="lv-LV" sz="1400" dirty="0" smtClean="0">
                <a:latin typeface="Arial" panose="020B0604020202020204" pitchFamily="34" charset="0"/>
                <a:ea typeface="Lato Light" charset="0"/>
                <a:cs typeface="Arial" panose="020B0604020202020204" pitchFamily="34" charset="0"/>
              </a:rPr>
              <a:t>Teksts</a:t>
            </a:r>
            <a:endParaRPr lang="en-US" sz="1400" dirty="0">
              <a:latin typeface="Arial" panose="020B0604020202020204" pitchFamily="34" charset="0"/>
              <a:ea typeface="Lato Light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3068960"/>
            <a:ext cx="4038600" cy="30572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dirty="0" smtClean="0"/>
              <a:t>Teksts</a:t>
            </a:r>
            <a:endParaRPr lang="lv-LV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39552" y="2060848"/>
            <a:ext cx="1368524" cy="0"/>
          </a:xfrm>
          <a:prstGeom prst="line">
            <a:avLst/>
          </a:prstGeom>
          <a:ln w="38100">
            <a:solidFill>
              <a:srgbClr val="008E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851920" y="548680"/>
            <a:ext cx="0" cy="461665"/>
          </a:xfrm>
          <a:prstGeom prst="line">
            <a:avLst/>
          </a:prstGeom>
          <a:ln>
            <a:solidFill>
              <a:srgbClr val="008E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2133600"/>
            <a:ext cx="4032250" cy="6477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v-LV" dirty="0" smtClean="0"/>
              <a:t>Virsraksts</a:t>
            </a:r>
            <a:endParaRPr lang="lv-LV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180" y="6351706"/>
            <a:ext cx="1267308" cy="3729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872208" cy="95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4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29208" y="2420888"/>
            <a:ext cx="2962672" cy="3505686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dirty="0" smtClean="0"/>
              <a:t>Teksts</a:t>
            </a:r>
            <a:endParaRPr lang="lv-LV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851920" y="548680"/>
            <a:ext cx="0" cy="461665"/>
          </a:xfrm>
          <a:prstGeom prst="line">
            <a:avLst/>
          </a:prstGeom>
          <a:ln>
            <a:solidFill>
              <a:srgbClr val="008E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995936" y="208012"/>
            <a:ext cx="4834880" cy="1143000"/>
          </a:xfrm>
        </p:spPr>
        <p:txBody>
          <a:bodyPr>
            <a:normAutofit/>
          </a:bodyPr>
          <a:lstStyle>
            <a:lvl1pPr algn="l">
              <a:defRPr sz="2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 smtClean="0"/>
              <a:t>Viena bilde, teksts pa kreisi</a:t>
            </a:r>
            <a:endParaRPr lang="lv-LV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635375" y="2420938"/>
            <a:ext cx="5329238" cy="352901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lv-LV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872208" cy="95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3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724128" y="2402327"/>
            <a:ext cx="3034680" cy="3474945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dirty="0" smtClean="0"/>
              <a:t>Teksts</a:t>
            </a:r>
            <a:endParaRPr lang="lv-LV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851920" y="548680"/>
            <a:ext cx="0" cy="461665"/>
          </a:xfrm>
          <a:prstGeom prst="line">
            <a:avLst/>
          </a:prstGeom>
          <a:ln>
            <a:solidFill>
              <a:srgbClr val="008E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995936" y="208012"/>
            <a:ext cx="4834880" cy="1143000"/>
          </a:xfrm>
        </p:spPr>
        <p:txBody>
          <a:bodyPr>
            <a:normAutofit/>
          </a:bodyPr>
          <a:lstStyle>
            <a:lvl1pPr algn="l">
              <a:defRPr sz="2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 smtClean="0"/>
              <a:t>Viena bilde, teksts pa labi</a:t>
            </a:r>
            <a:endParaRPr lang="lv-LV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50825" y="2420938"/>
            <a:ext cx="5184775" cy="34559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lv-LV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872208" cy="95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44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29208" y="4509120"/>
            <a:ext cx="3924016" cy="2016224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dirty="0" smtClean="0"/>
              <a:t>Teksts</a:t>
            </a:r>
            <a:endParaRPr lang="lv-LV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851920" y="548680"/>
            <a:ext cx="0" cy="461665"/>
          </a:xfrm>
          <a:prstGeom prst="line">
            <a:avLst/>
          </a:prstGeom>
          <a:ln>
            <a:solidFill>
              <a:srgbClr val="008E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995936" y="208012"/>
            <a:ext cx="4834880" cy="1143000"/>
          </a:xfrm>
        </p:spPr>
        <p:txBody>
          <a:bodyPr>
            <a:normAutofit/>
          </a:bodyPr>
          <a:lstStyle>
            <a:lvl1pPr algn="l">
              <a:defRPr sz="2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 smtClean="0"/>
              <a:t>Divi foto ar tekstu apakšā</a:t>
            </a:r>
            <a:endParaRPr lang="lv-LV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4705403" y="4509120"/>
            <a:ext cx="3924016" cy="2016224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dirty="0" smtClean="0"/>
              <a:t>Teksts</a:t>
            </a:r>
            <a:endParaRPr lang="lv-LV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39552" y="1700213"/>
            <a:ext cx="3888432" cy="259288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lv-LV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716016" y="1700808"/>
            <a:ext cx="3888432" cy="259288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lv-LV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872208" cy="95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17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3851920" y="548680"/>
            <a:ext cx="0" cy="461665"/>
          </a:xfrm>
          <a:prstGeom prst="line">
            <a:avLst/>
          </a:prstGeom>
          <a:ln>
            <a:solidFill>
              <a:srgbClr val="008E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995936" y="208012"/>
            <a:ext cx="4834880" cy="1143000"/>
          </a:xfrm>
        </p:spPr>
        <p:txBody>
          <a:bodyPr>
            <a:normAutofit/>
          </a:bodyPr>
          <a:lstStyle>
            <a:lvl1pPr algn="l">
              <a:defRPr sz="2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 smtClean="0"/>
              <a:t>Foto slaids</a:t>
            </a:r>
            <a:endParaRPr lang="lv-LV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rgbClr val="008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11560" y="1700808"/>
            <a:ext cx="3894138" cy="2332037"/>
          </a:xfrm>
        </p:spPr>
        <p:txBody>
          <a:bodyPr/>
          <a:lstStyle/>
          <a:p>
            <a:endParaRPr lang="lv-LV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596361" y="1700808"/>
            <a:ext cx="3894138" cy="2332037"/>
          </a:xfrm>
        </p:spPr>
        <p:txBody>
          <a:bodyPr/>
          <a:lstStyle/>
          <a:p>
            <a:endParaRPr lang="lv-LV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11560" y="4149080"/>
            <a:ext cx="3894138" cy="2332037"/>
          </a:xfrm>
        </p:spPr>
        <p:txBody>
          <a:bodyPr/>
          <a:lstStyle/>
          <a:p>
            <a:endParaRPr lang="lv-LV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03030" y="4149080"/>
            <a:ext cx="3894138" cy="2332037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872208" cy="95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64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rgbClr val="008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4149080"/>
            <a:ext cx="2699792" cy="0"/>
          </a:xfrm>
          <a:prstGeom prst="line">
            <a:avLst/>
          </a:prstGeom>
          <a:ln w="38100">
            <a:solidFill>
              <a:srgbClr val="FFD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1916832"/>
            <a:ext cx="2699792" cy="0"/>
          </a:xfrm>
          <a:prstGeom prst="line">
            <a:avLst/>
          </a:prstGeom>
          <a:ln w="38100">
            <a:solidFill>
              <a:srgbClr val="FFD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851920" y="548680"/>
            <a:ext cx="0" cy="461665"/>
          </a:xfrm>
          <a:prstGeom prst="line">
            <a:avLst/>
          </a:prstGeom>
          <a:ln>
            <a:solidFill>
              <a:srgbClr val="008E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able Placeholder 24"/>
          <p:cNvSpPr>
            <a:spLocks noGrp="1"/>
          </p:cNvSpPr>
          <p:nvPr>
            <p:ph type="tbl" sz="quarter" idx="15"/>
          </p:nvPr>
        </p:nvSpPr>
        <p:spPr>
          <a:xfrm>
            <a:off x="3131840" y="1628775"/>
            <a:ext cx="5543848" cy="4608513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lv-LV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323850" y="2060575"/>
            <a:ext cx="2376488" cy="1944688"/>
          </a:xfrm>
        </p:spPr>
        <p:txBody>
          <a:bodyPr>
            <a:normAutofit/>
          </a:bodyPr>
          <a:lstStyle>
            <a:lvl1pPr marL="0" indent="0">
              <a:buNone/>
              <a:defRPr sz="6600" b="1" baseline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v-LV" dirty="0" smtClean="0"/>
              <a:t>55% 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327567" y="4365104"/>
            <a:ext cx="2376488" cy="1944688"/>
          </a:xfrm>
        </p:spPr>
        <p:txBody>
          <a:bodyPr>
            <a:normAutofit/>
          </a:bodyPr>
          <a:lstStyle>
            <a:lvl1pPr marL="0" indent="0">
              <a:buNone/>
              <a:defRPr sz="6600" b="1" baseline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v-LV" dirty="0" smtClean="0"/>
              <a:t>55%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67175" y="549275"/>
            <a:ext cx="4465638" cy="647700"/>
          </a:xfrm>
        </p:spPr>
        <p:txBody>
          <a:bodyPr/>
          <a:lstStyle>
            <a:lvl1pPr marL="0" indent="0"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v-LV" dirty="0" smtClean="0"/>
              <a:t>Statistika</a:t>
            </a:r>
            <a:endParaRPr lang="lv-LV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872208" cy="95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9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3851920" y="548680"/>
            <a:ext cx="0" cy="461665"/>
          </a:xfrm>
          <a:prstGeom prst="line">
            <a:avLst/>
          </a:prstGeom>
          <a:ln>
            <a:solidFill>
              <a:srgbClr val="008E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773238"/>
            <a:ext cx="8353425" cy="4895850"/>
          </a:xfrm>
        </p:spPr>
        <p:txBody>
          <a:bodyPr/>
          <a:lstStyle>
            <a:lvl1pPr marL="342900" indent="-342900">
              <a:buClr>
                <a:srgbClr val="009644"/>
              </a:buClr>
              <a:buFont typeface="Wingdings" charset="2"/>
              <a:buChar char="§"/>
              <a:defRPr sz="16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err="1" smtClean="0"/>
              <a:t>Teksts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95936" y="548680"/>
            <a:ext cx="4690864" cy="461665"/>
          </a:xfrm>
        </p:spPr>
        <p:txBody>
          <a:bodyPr>
            <a:normAutofit/>
          </a:bodyPr>
          <a:lstStyle>
            <a:lvl1pPr algn="l">
              <a:defRPr sz="2200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 smtClean="0"/>
              <a:t>Virsraksts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rgbClr val="008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872208" cy="95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27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3A9B7-3B7A-4305-8680-4D3727B109B5}" type="datetimeFigureOut">
              <a:rPr lang="lv-LV" smtClean="0"/>
              <a:t>02.11.16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DFB24-580F-4D99-90C4-C9B4B1BD6E4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7426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0" r:id="rId5"/>
    <p:sldLayoutId id="2147483661" r:id="rId6"/>
    <p:sldLayoutId id="2147483662" r:id="rId7"/>
    <p:sldLayoutId id="2147483654" r:id="rId8"/>
    <p:sldLayoutId id="2147483655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58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47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691851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367638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"/>
          <p:cNvSpPr>
            <a:spLocks noGrp="1"/>
          </p:cNvSpPr>
          <p:nvPr>
            <p:ph type="tbl" sz="quarter" idx="15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42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Lato Light</vt:lpstr>
      <vt:lpstr>Lato-Black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Everita</dc:creator>
  <cp:lastModifiedBy>Microsoft Office User</cp:lastModifiedBy>
  <cp:revision>20</cp:revision>
  <dcterms:created xsi:type="dcterms:W3CDTF">2016-06-29T06:31:41Z</dcterms:created>
  <dcterms:modified xsi:type="dcterms:W3CDTF">2016-11-02T15:36:34Z</dcterms:modified>
</cp:coreProperties>
</file>