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6" r:id="rId2"/>
    <p:sldId id="356" r:id="rId3"/>
    <p:sldId id="364" r:id="rId4"/>
    <p:sldId id="355" r:id="rId5"/>
    <p:sldId id="358" r:id="rId6"/>
    <p:sldId id="359" r:id="rId7"/>
    <p:sldId id="360" r:id="rId8"/>
    <p:sldId id="361" r:id="rId9"/>
    <p:sldId id="3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2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5" autoAdjust="0"/>
  </p:normalViewPr>
  <p:slideViewPr>
    <p:cSldViewPr snapToGrid="0">
      <p:cViewPr varScale="1">
        <p:scale>
          <a:sx n="98" d="100"/>
          <a:sy n="98" d="100"/>
        </p:scale>
        <p:origin x="25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0022490457872"/>
          <c:y val="4.3837709951246855E-2"/>
          <c:w val="0.85105493709062674"/>
          <c:h val="0.670943347862974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8E4A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-2.8062081278393602E-2"/>
                  <c:y val="-3.41947815532346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36B-4CAD-8FD6-68B40FA0C9CE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'portala apmekletaju skaits'!$B$3:$M$3</c:f>
              <c:strCache>
                <c:ptCount val="12"/>
                <c:pt idx="0">
                  <c:v>janvāris</c:v>
                </c:pt>
                <c:pt idx="1">
                  <c:v>februāris</c:v>
                </c:pt>
                <c:pt idx="2">
                  <c:v>marts</c:v>
                </c:pt>
                <c:pt idx="3">
                  <c:v>aprīlis</c:v>
                </c:pt>
                <c:pt idx="4">
                  <c:v>maijs</c:v>
                </c:pt>
                <c:pt idx="5">
                  <c:v>jūnijs</c:v>
                </c:pt>
                <c:pt idx="6">
                  <c:v>jūlijs</c:v>
                </c:pt>
                <c:pt idx="7">
                  <c:v>augusts</c:v>
                </c:pt>
                <c:pt idx="8">
                  <c:v>septembris</c:v>
                </c:pt>
                <c:pt idx="9">
                  <c:v>oktobris</c:v>
                </c:pt>
                <c:pt idx="10">
                  <c:v>novembris</c:v>
                </c:pt>
                <c:pt idx="11">
                  <c:v>decembris</c:v>
                </c:pt>
              </c:strCache>
            </c:strRef>
          </c:cat>
          <c:val>
            <c:numRef>
              <c:f>'portala apmekletaju skaits'!$B$4:$M$4</c:f>
              <c:numCache>
                <c:formatCode>General</c:formatCode>
                <c:ptCount val="12"/>
                <c:pt idx="0">
                  <c:v>85750</c:v>
                </c:pt>
                <c:pt idx="1">
                  <c:v>94264</c:v>
                </c:pt>
                <c:pt idx="2">
                  <c:v>97414</c:v>
                </c:pt>
                <c:pt idx="3">
                  <c:v>82761</c:v>
                </c:pt>
                <c:pt idx="4">
                  <c:v>90927</c:v>
                </c:pt>
                <c:pt idx="5">
                  <c:v>70509</c:v>
                </c:pt>
                <c:pt idx="6">
                  <c:v>74037</c:v>
                </c:pt>
                <c:pt idx="7">
                  <c:v>73691</c:v>
                </c:pt>
                <c:pt idx="8">
                  <c:v>124547</c:v>
                </c:pt>
                <c:pt idx="9">
                  <c:v>118569</c:v>
                </c:pt>
                <c:pt idx="10">
                  <c:v>99638</c:v>
                </c:pt>
                <c:pt idx="11">
                  <c:v>80276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6B-4CAD-8FD6-68B40FA0C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465968"/>
        <c:axId val="80471064"/>
      </c:barChart>
      <c:catAx>
        <c:axId val="8046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80471064"/>
        <c:crosses val="autoZero"/>
        <c:auto val="1"/>
        <c:lblAlgn val="ctr"/>
        <c:lblOffset val="100"/>
        <c:noMultiLvlLbl val="0"/>
      </c:catAx>
      <c:valAx>
        <c:axId val="8047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80465968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1764657890764908E-2"/>
                <c:y val="0.40288291626021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lv-LV" b="1" dirty="0" smtClean="0"/>
                    <a:t>tūkst</a:t>
                  </a:r>
                  <a:r>
                    <a:rPr lang="lv-LV" b="1" dirty="0"/>
                    <a:t>.</a:t>
                  </a:r>
                  <a:endParaRPr lang="en-GB" b="1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94EBA-6C0E-4766-AD62-6D67ECA60F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BF70F-6D8A-4FDD-9583-2CCF694FA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8325" y="3089936"/>
            <a:ext cx="6772275" cy="950911"/>
          </a:xfrm>
        </p:spPr>
        <p:txBody>
          <a:bodyPr anchor="b">
            <a:noAutofit/>
          </a:bodyPr>
          <a:lstStyle>
            <a:lvl1pPr algn="ctr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5618" y="4265582"/>
            <a:ext cx="5773532" cy="407017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948F-AFE1-4412-AD9C-7037D77F64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6151-F579-4FCC-B206-96C4193604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5307220" y="6581001"/>
            <a:ext cx="85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www.llu.lv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" y="438647"/>
            <a:ext cx="2300350" cy="10291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10600" y="-114910"/>
            <a:ext cx="4015882" cy="69729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83886" y="5163772"/>
            <a:ext cx="1121956" cy="185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7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27915" y="208012"/>
            <a:ext cx="6446507" cy="1143000"/>
          </a:xfrm>
        </p:spPr>
        <p:txBody>
          <a:bodyPr>
            <a:normAutofit/>
          </a:bodyPr>
          <a:lstStyle>
            <a:lvl1pPr algn="l"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Teksts divās kolonnās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3068961"/>
            <a:ext cx="5384800" cy="305720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lnSpc>
                <a:spcPct val="120000"/>
              </a:lnSpc>
            </a:pPr>
            <a:r>
              <a:rPr lang="lv-LV" sz="1400" dirty="0" smtClean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Teksts</a:t>
            </a:r>
            <a:endParaRPr lang="en-US" sz="1400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3068961"/>
            <a:ext cx="5384800" cy="305720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9403" y="1717948"/>
            <a:ext cx="1824699" cy="0"/>
          </a:xfrm>
          <a:prstGeom prst="line">
            <a:avLst/>
          </a:prstGeom>
          <a:ln w="38100"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135893" y="548681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2" y="2133600"/>
            <a:ext cx="5376333" cy="6477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Virsraksts</a:t>
            </a:r>
            <a:endParaRPr lang="lv-LV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5" y="347232"/>
            <a:ext cx="1970517" cy="88154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388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487" y="3051535"/>
            <a:ext cx="9725025" cy="950911"/>
          </a:xfrm>
        </p:spPr>
        <p:txBody>
          <a:bodyPr anchor="b">
            <a:normAutofit/>
          </a:bodyPr>
          <a:lstStyle>
            <a:lvl1pPr algn="ctr"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2184" y="4479598"/>
            <a:ext cx="7086600" cy="38459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948F-AFE1-4412-AD9C-7037D77F64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6151-F579-4FCC-B206-96C4193604D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894851" y="6622518"/>
            <a:ext cx="3682219" cy="247943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307220" y="6581001"/>
            <a:ext cx="85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www.llu.lv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501" y="603497"/>
            <a:ext cx="3025652" cy="135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5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1773238"/>
            <a:ext cx="11137900" cy="4322762"/>
          </a:xfrm>
        </p:spPr>
        <p:txBody>
          <a:bodyPr/>
          <a:lstStyle>
            <a:lvl1pPr marL="342900" indent="-342900">
              <a:buClr>
                <a:srgbClr val="009644"/>
              </a:buClr>
              <a:buFont typeface="Wingdings" charset="2"/>
              <a:buChar char="§"/>
              <a:defRPr sz="16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err="1" smtClean="0"/>
              <a:t>Teksts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6100" y="600525"/>
            <a:ext cx="8696325" cy="461665"/>
          </a:xfrm>
        </p:spPr>
        <p:txBody>
          <a:bodyPr>
            <a:normAutofit/>
          </a:bodyPr>
          <a:lstStyle>
            <a:lvl1pPr algn="l">
              <a:defRPr sz="22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 smtClean="0"/>
              <a:t>Virsraksts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3" y="390583"/>
            <a:ext cx="1970517" cy="88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5187305"/>
            <a:ext cx="3599723" cy="0"/>
          </a:xfrm>
          <a:prstGeom prst="line">
            <a:avLst/>
          </a:prstGeom>
          <a:ln w="38100">
            <a:solidFill>
              <a:srgbClr val="FF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2335932"/>
            <a:ext cx="3599723" cy="0"/>
          </a:xfrm>
          <a:prstGeom prst="line">
            <a:avLst/>
          </a:prstGeom>
          <a:ln w="38100">
            <a:solidFill>
              <a:srgbClr val="FF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175787" y="549275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able Placeholder 24"/>
          <p:cNvSpPr>
            <a:spLocks noGrp="1"/>
          </p:cNvSpPr>
          <p:nvPr>
            <p:ph type="tbl" sz="quarter" idx="15"/>
          </p:nvPr>
        </p:nvSpPr>
        <p:spPr>
          <a:xfrm>
            <a:off x="4175787" y="1628776"/>
            <a:ext cx="7391797" cy="4608513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876300" y="2722338"/>
            <a:ext cx="2656748" cy="1167657"/>
          </a:xfrm>
        </p:spPr>
        <p:txBody>
          <a:bodyPr>
            <a:normAutofit/>
          </a:bodyPr>
          <a:lstStyle>
            <a:lvl1pPr marL="0" indent="0" algn="ctr">
              <a:buNone/>
              <a:defRPr sz="6600" b="1" baseline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55%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470400" y="549275"/>
            <a:ext cx="7097184" cy="647700"/>
          </a:xfrm>
        </p:spPr>
        <p:txBody>
          <a:bodyPr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Statistika</a:t>
            </a:r>
            <a:endParaRPr lang="lv-LV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63" y="347407"/>
            <a:ext cx="1970517" cy="881548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052666483"/>
              </p:ext>
            </p:extLst>
          </p:nvPr>
        </p:nvGraphicFramePr>
        <p:xfrm>
          <a:off x="4371975" y="1814811"/>
          <a:ext cx="6850977" cy="4290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876300" y="3889995"/>
            <a:ext cx="2656748" cy="1167657"/>
          </a:xfrm>
        </p:spPr>
        <p:txBody>
          <a:bodyPr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Skaidrojums</a:t>
            </a:r>
          </a:p>
        </p:txBody>
      </p:sp>
    </p:spTree>
    <p:extLst>
      <p:ext uri="{BB962C8B-B14F-4D97-AF65-F5344CB8AC3E}">
        <p14:creationId xmlns:p14="http://schemas.microsoft.com/office/powerpoint/2010/main" val="113337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75787" y="549275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able Placeholder 24"/>
          <p:cNvSpPr>
            <a:spLocks noGrp="1"/>
          </p:cNvSpPr>
          <p:nvPr>
            <p:ph type="tbl" sz="quarter" idx="15"/>
          </p:nvPr>
        </p:nvSpPr>
        <p:spPr>
          <a:xfrm>
            <a:off x="4175787" y="1628776"/>
            <a:ext cx="7391797" cy="4608513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470400" y="549275"/>
            <a:ext cx="7097184" cy="647700"/>
          </a:xfrm>
        </p:spPr>
        <p:txBody>
          <a:bodyPr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Statistika</a:t>
            </a:r>
            <a:endParaRPr lang="lv-LV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63" y="347407"/>
            <a:ext cx="1970517" cy="881548"/>
          </a:xfrm>
          <a:prstGeom prst="rect">
            <a:avLst/>
          </a:prstGeom>
        </p:spPr>
      </p:pic>
      <p:sp>
        <p:nvSpPr>
          <p:cNvPr id="15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682063" y="2562225"/>
            <a:ext cx="2850985" cy="2495427"/>
          </a:xfrm>
        </p:spPr>
        <p:txBody>
          <a:bodyPr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Skaidrojums</a:t>
            </a:r>
          </a:p>
        </p:txBody>
      </p:sp>
    </p:spTree>
    <p:extLst>
      <p:ext uri="{BB962C8B-B14F-4D97-AF65-F5344CB8AC3E}">
        <p14:creationId xmlns:p14="http://schemas.microsoft.com/office/powerpoint/2010/main" val="410096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able Placeholder 24"/>
          <p:cNvSpPr>
            <a:spLocks noGrp="1"/>
          </p:cNvSpPr>
          <p:nvPr>
            <p:ph type="tbl" sz="quarter" idx="15"/>
          </p:nvPr>
        </p:nvSpPr>
        <p:spPr>
          <a:xfrm>
            <a:off x="666751" y="1628776"/>
            <a:ext cx="10900834" cy="4608513"/>
          </a:xfrm>
        </p:spPr>
        <p:txBody>
          <a:bodyPr>
            <a:normAutofit/>
          </a:bodyPr>
          <a:lstStyle>
            <a:lvl1pPr marL="228600" indent="-228600">
              <a:buClr>
                <a:srgbClr val="00A249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549275"/>
            <a:ext cx="10519834" cy="647700"/>
          </a:xfrm>
        </p:spPr>
        <p:txBody>
          <a:bodyPr anchor="ctr"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Statistika</a:t>
            </a:r>
            <a:endParaRPr lang="lv-LV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66751" y="591294"/>
            <a:ext cx="0" cy="605681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1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43250" y="208012"/>
            <a:ext cx="8177416" cy="1143000"/>
          </a:xfrm>
        </p:spPr>
        <p:txBody>
          <a:bodyPr>
            <a:normAutofit/>
          </a:bodyPr>
          <a:lstStyle>
            <a:lvl1pPr algn="l"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Foto slaids</a:t>
            </a:r>
            <a:endParaRPr lang="lv-LV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815413" y="1700809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128481" y="1700809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815413" y="4149081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137373" y="4149081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63" y="347407"/>
            <a:ext cx="1970517" cy="88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8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05611" y="2420888"/>
            <a:ext cx="3950229" cy="3505686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811793" y="539156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085307" y="208012"/>
            <a:ext cx="8689115" cy="1143000"/>
          </a:xfrm>
        </p:spPr>
        <p:txBody>
          <a:bodyPr>
            <a:normAutofit/>
          </a:bodyPr>
          <a:lstStyle>
            <a:lvl1pPr algn="l"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Viena bilde, teksts pa kreisi</a:t>
            </a:r>
            <a:endParaRPr lang="lv-LV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47167" y="2420938"/>
            <a:ext cx="7105651" cy="35290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63" y="338738"/>
            <a:ext cx="1970517" cy="88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8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05611" y="4509120"/>
            <a:ext cx="5232021" cy="2016224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14676" y="208012"/>
            <a:ext cx="8357922" cy="1143000"/>
          </a:xfrm>
        </p:spPr>
        <p:txBody>
          <a:bodyPr>
            <a:normAutofit/>
          </a:bodyPr>
          <a:lstStyle>
            <a:lvl1pPr algn="l"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Divi foto ar tekstu apakšā</a:t>
            </a:r>
            <a:endParaRPr lang="lv-LV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273871" y="4509120"/>
            <a:ext cx="5232021" cy="2016224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9403" y="1700214"/>
            <a:ext cx="5184576" cy="25928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8021" y="1700809"/>
            <a:ext cx="5184576" cy="25928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EF96827-6CE1-4219-8DC1-D4C3167D81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63" y="338738"/>
            <a:ext cx="1970517" cy="8815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4423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948F-AFE1-4412-AD9C-7037D77F64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6151-F579-4FCC-B206-96C419360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2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6" r:id="rId3"/>
    <p:sldLayoutId id="2147483665" r:id="rId4"/>
    <p:sldLayoutId id="2147483669" r:id="rId5"/>
    <p:sldLayoutId id="2147483668" r:id="rId6"/>
    <p:sldLayoutId id="2147483664" r:id="rId7"/>
    <p:sldLayoutId id="2147483662" r:id="rId8"/>
    <p:sldLayoutId id="2147483663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9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8407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sz="quarter" idx="15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903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4325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546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735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Lato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Hewlett-Packard Company</dc:creator>
  <cp:lastModifiedBy>Lietotajs</cp:lastModifiedBy>
  <cp:revision>71</cp:revision>
  <dcterms:created xsi:type="dcterms:W3CDTF">2018-10-08T15:32:50Z</dcterms:created>
  <dcterms:modified xsi:type="dcterms:W3CDTF">2020-01-31T10:37:21Z</dcterms:modified>
</cp:coreProperties>
</file>