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743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287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174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421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101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362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311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163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53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041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967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A70D-843F-46AD-966D-8E7E6F64D20D}" type="datetimeFigureOut">
              <a:rPr lang="lv-LV" smtClean="0"/>
              <a:t>2016.08.31.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F601-AA93-4D09-A10F-9FF34851176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49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u="sng" dirty="0" smtClean="0"/>
              <a:t>Projekts </a:t>
            </a:r>
            <a:br>
              <a:rPr lang="lv-LV" u="sng" dirty="0" smtClean="0"/>
            </a:br>
            <a:r>
              <a:rPr lang="lv-LV" u="sng" dirty="0" smtClean="0"/>
              <a:t>«</a:t>
            </a:r>
            <a:r>
              <a:rPr lang="lv-LV" u="sng" dirty="0"/>
              <a:t>J</a:t>
            </a:r>
            <a:r>
              <a:rPr lang="lv-LV" u="sng" dirty="0" smtClean="0"/>
              <a:t>elgavas pils </a:t>
            </a:r>
            <a:r>
              <a:rPr lang="lv-LV" u="sng" dirty="0" err="1" smtClean="0"/>
              <a:t>energofektivitātes</a:t>
            </a:r>
            <a:r>
              <a:rPr lang="lv-LV" u="sng" dirty="0" smtClean="0"/>
              <a:t> nodrošināšana» Nr. EKII-1/1</a:t>
            </a:r>
            <a:endParaRPr lang="lv-LV" u="sng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b="1" dirty="0" smtClean="0"/>
              <a:t>Kopējās izmaksas EUR 6 701 654,49</a:t>
            </a:r>
          </a:p>
          <a:p>
            <a:r>
              <a:rPr lang="lv-LV" dirty="0" smtClean="0"/>
              <a:t>no tām Emisiju kvotu izsolīšanas instrumenta līdzekļi EUR 4 000 000,00 un LLU finansējums 2 701 65,49</a:t>
            </a:r>
            <a:endParaRPr lang="lv-LV" dirty="0"/>
          </a:p>
        </p:txBody>
      </p:sp>
      <p:pic>
        <p:nvPicPr>
          <p:cNvPr id="1027" name="Picture 3" descr="LOGO_horiz EKII pilns nosuakums izlidzinatak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276" y="287338"/>
            <a:ext cx="2943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73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Projekta mērķis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692" y="1581665"/>
            <a:ext cx="10637108" cy="45952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valsts </a:t>
            </a:r>
            <a:r>
              <a:rPr lang="lv-LV" dirty="0"/>
              <a:t>nozīmes arhitektūras pieminekļa Nr.5153 “Jelgavas pils ar parku” Lielā ielā 2, Jelgavā energoefektivitātes uzlabošana, īstenojot šādus pasākumus</a:t>
            </a:r>
            <a:r>
              <a:rPr lang="lv-LV" dirty="0" smtClean="0"/>
              <a:t>:</a:t>
            </a:r>
          </a:p>
          <a:p>
            <a:pPr lvl="0"/>
            <a:r>
              <a:rPr lang="lv-LV" dirty="0"/>
              <a:t>logu un durvju nomaiņa;</a:t>
            </a:r>
          </a:p>
          <a:p>
            <a:pPr lvl="0"/>
            <a:r>
              <a:rPr lang="lv-LV" dirty="0"/>
              <a:t>bēniņu siltināšana;</a:t>
            </a:r>
          </a:p>
          <a:p>
            <a:pPr lvl="0"/>
            <a:r>
              <a:rPr lang="lv-LV" dirty="0"/>
              <a:t>ēkas fasādes atjaunošana;</a:t>
            </a:r>
          </a:p>
          <a:p>
            <a:pPr lvl="0"/>
            <a:r>
              <a:rPr lang="lv-LV" dirty="0"/>
              <a:t>ventilācijas sistēmas atjaunošana;</a:t>
            </a:r>
          </a:p>
          <a:p>
            <a:pPr lvl="0"/>
            <a:r>
              <a:rPr lang="lv-LV" dirty="0"/>
              <a:t>būvuzraudzība un </a:t>
            </a:r>
            <a:r>
              <a:rPr lang="lv-LV" dirty="0" smtClean="0"/>
              <a:t>autoruzraudzība</a:t>
            </a:r>
            <a:endParaRPr lang="lv-LV" dirty="0"/>
          </a:p>
          <a:p>
            <a:pPr marL="0" indent="0">
              <a:buNone/>
            </a:pPr>
            <a:r>
              <a:rPr lang="lv-LV" dirty="0"/>
              <a:t> </a:t>
            </a:r>
          </a:p>
          <a:p>
            <a:pPr marL="0" indent="0">
              <a:buNone/>
            </a:pPr>
            <a:r>
              <a:rPr lang="lv-LV" dirty="0"/>
              <a:t>Plānotais enerģijas ietaupījums apkurei 1 087 832 kWh/gadā;</a:t>
            </a:r>
          </a:p>
          <a:p>
            <a:endParaRPr lang="lv-LV" dirty="0"/>
          </a:p>
          <a:p>
            <a:pPr marL="0" indent="0">
              <a:buNone/>
            </a:pPr>
            <a:r>
              <a:rPr lang="lv-LV" dirty="0"/>
              <a:t>Projekta kopējais oglekļa dioksīda emisiju samazinājums 194702  kgCO2/gadā.</a:t>
            </a:r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  <p:pic>
        <p:nvPicPr>
          <p:cNvPr id="2050" name="Picture 2" descr="LOGO_horiz EKII pilns nosuakums izlidzinatak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460" y="365125"/>
            <a:ext cx="2943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70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8" y="1030288"/>
            <a:ext cx="8651531" cy="1788256"/>
          </a:xfrm>
        </p:spPr>
        <p:txBody>
          <a:bodyPr/>
          <a:lstStyle/>
          <a:p>
            <a:r>
              <a:rPr lang="lv-LV" dirty="0" smtClean="0"/>
              <a:t>Projekta ietvaros Jelgavas pilī plānots: 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816" y="3066578"/>
            <a:ext cx="9013996" cy="2749335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4000" dirty="0" smtClean="0"/>
              <a:t>Izgatavot 674 jaunus koka logus.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4000" dirty="0" smtClean="0"/>
              <a:t>Restaurēt 16 logus.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4000" dirty="0" smtClean="0"/>
              <a:t>91 logu saremontēt.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4000" dirty="0" smtClean="0"/>
              <a:t>Izgatavot 4 balkona  durvis un 26 ārdurvis.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dirty="0"/>
          </a:p>
        </p:txBody>
      </p:sp>
      <p:pic>
        <p:nvPicPr>
          <p:cNvPr id="3074" name="Picture 2" descr="LOGO_horiz EKII pilns nosuakums izlidzinatak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200" y="287338"/>
            <a:ext cx="2943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61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704" y="691978"/>
            <a:ext cx="9144000" cy="1591597"/>
          </a:xfrm>
        </p:spPr>
        <p:txBody>
          <a:bodyPr>
            <a:normAutofit/>
          </a:bodyPr>
          <a:lstStyle/>
          <a:p>
            <a:r>
              <a:rPr lang="lv-LV" sz="4800" dirty="0" smtClean="0"/>
              <a:t>Projekta ietvaros Jelgavas pilī plānots: </a:t>
            </a:r>
            <a:endParaRPr lang="lv-LV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503" y="2177878"/>
            <a:ext cx="10462054" cy="414054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3200" dirty="0" smtClean="0"/>
              <a:t>Jelgavas pils ārējās fasādes vienkāršotā atjaunošana – aptuveni 10 tūkst.m2.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3200" dirty="0" smtClean="0"/>
              <a:t>Iekšējās fasādes Rietumu korpusa atjaunošana 1184 m2.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3200" dirty="0" smtClean="0"/>
              <a:t>Atjaunota Ziemeļu korpusa caurbrauktuve, t.sk. Jaunu kaltu metāla vārtu izgatavošana (tiks izgatavoti pēc Dienvidu vārtu parauga).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3200" dirty="0" smtClean="0"/>
              <a:t>Fasādei tiks turpināta </a:t>
            </a:r>
            <a:r>
              <a:rPr lang="lv-LV" sz="3200" dirty="0" err="1" smtClean="0"/>
              <a:t>elektroosmozes</a:t>
            </a:r>
            <a:r>
              <a:rPr lang="lv-LV" sz="3200" dirty="0" smtClean="0"/>
              <a:t> izbūve.</a:t>
            </a:r>
          </a:p>
          <a:p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endParaRPr lang="lv-LV" dirty="0"/>
          </a:p>
        </p:txBody>
      </p:sp>
      <p:pic>
        <p:nvPicPr>
          <p:cNvPr id="4098" name="Picture 2" descr="LOGO_horiz EKII pilns nosuakums izlidzinatak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969" y="430061"/>
            <a:ext cx="2943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1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839" y="1515377"/>
            <a:ext cx="8237838" cy="997807"/>
          </a:xfrm>
        </p:spPr>
        <p:txBody>
          <a:bodyPr/>
          <a:lstStyle/>
          <a:p>
            <a:r>
              <a:rPr lang="lv-LV" dirty="0" smtClean="0"/>
              <a:t>Plānotie projekta rezultāti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730" y="2578443"/>
            <a:ext cx="9160475" cy="337751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3200" dirty="0" smtClean="0"/>
              <a:t>Oglekļa dioksīda emisiju samazinājums gadā pēc projekta īstenošanas beigu termiņa vismaz 131121.53 kgCO2 gadā;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3200" dirty="0" smtClean="0"/>
              <a:t>Enerģijas patēriņš apkurei uz ēku aprēķina platību gadā pēc projekta īstenošanas beigu termiņa nepārsniedz 63.28 kWh/m2 gadā.</a:t>
            </a:r>
            <a:endParaRPr lang="lv-LV" sz="3200" dirty="0"/>
          </a:p>
        </p:txBody>
      </p:sp>
      <p:pic>
        <p:nvPicPr>
          <p:cNvPr id="5122" name="Picture 2" descr="LOGO_horiz EKII pilns nosuakums izlidzinatak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677" y="466082"/>
            <a:ext cx="2943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4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sz="3200" dirty="0" smtClean="0"/>
              <a:t>Projekta </a:t>
            </a:r>
            <a:r>
              <a:rPr lang="lv-LV" sz="3200" dirty="0"/>
              <a:t>realizācijas laiks plānots no 2016. līdz 2020. gadam.</a:t>
            </a:r>
          </a:p>
        </p:txBody>
      </p:sp>
      <p:pic>
        <p:nvPicPr>
          <p:cNvPr id="4" name="Picture 2" descr="LOGO_horiz EKII pilns nosuakums izlidzinatak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575" y="655553"/>
            <a:ext cx="2943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195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Projekts  «Jelgavas pils energofektivitātes nodrošināšana» Nr. EKII-1/1</vt:lpstr>
      <vt:lpstr>Projekta mērķis</vt:lpstr>
      <vt:lpstr>Projekta ietvaros Jelgavas pilī plānots: </vt:lpstr>
      <vt:lpstr>Projekta ietvaros Jelgavas pilī plānots: </vt:lpstr>
      <vt:lpstr>Plānotie projekta rezultāti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Lietotajs</dc:creator>
  <cp:lastModifiedBy>Lietotajs</cp:lastModifiedBy>
  <cp:revision>11</cp:revision>
  <dcterms:created xsi:type="dcterms:W3CDTF">2016-08-29T12:53:50Z</dcterms:created>
  <dcterms:modified xsi:type="dcterms:W3CDTF">2016-08-31T06:15:48Z</dcterms:modified>
</cp:coreProperties>
</file>