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4" r:id="rId5"/>
    <p:sldId id="267" r:id="rId6"/>
    <p:sldId id="268" r:id="rId7"/>
    <p:sldId id="269" r:id="rId8"/>
    <p:sldId id="270" r:id="rId9"/>
    <p:sldId id="274" r:id="rId10"/>
    <p:sldId id="275" r:id="rId11"/>
    <p:sldId id="281" r:id="rId12"/>
    <p:sldId id="271" r:id="rId13"/>
    <p:sldId id="272" r:id="rId14"/>
    <p:sldId id="273" r:id="rId15"/>
    <p:sldId id="277" r:id="rId16"/>
    <p:sldId id="28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7KIcPEv6/Rug1mgULL3KxjgW7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62E04-7FFA-4387-8FA8-24C992D045F6}" v="20" dt="2020-12-15T08:03:30.560"/>
  </p1510:revLst>
</p1510:revInfo>
</file>

<file path=ppt/tableStyles.xml><?xml version="1.0" encoding="utf-8"?>
<a:tblStyleLst xmlns:a="http://schemas.openxmlformats.org/drawingml/2006/main" def="{1A5D7B7A-941E-44E2-B32E-76D39622ADD0}">
  <a:tblStyle styleId="{1A5D7B7A-941E-44E2-B32E-76D39622AD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6098" autoAdjust="0"/>
  </p:normalViewPr>
  <p:slideViewPr>
    <p:cSldViewPr snapToGrid="0">
      <p:cViewPr varScale="1">
        <p:scale>
          <a:sx n="104" d="100"/>
          <a:sy n="104" d="100"/>
        </p:scale>
        <p:origin x="200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e Jansone" userId="0eb99b7f87b66637" providerId="LiveId" clId="{92B62E04-7FFA-4387-8FA8-24C992D045F6}"/>
    <pc:docChg chg="custSel addSld delSld modSld">
      <pc:chgData name="Liene Jansone" userId="0eb99b7f87b66637" providerId="LiveId" clId="{92B62E04-7FFA-4387-8FA8-24C992D045F6}" dt="2020-12-15T08:08:54.199" v="511" actId="207"/>
      <pc:docMkLst>
        <pc:docMk/>
      </pc:docMkLst>
      <pc:sldChg chg="addSp modSp mod">
        <pc:chgData name="Liene Jansone" userId="0eb99b7f87b66637" providerId="LiveId" clId="{92B62E04-7FFA-4387-8FA8-24C992D045F6}" dt="2020-12-10T16:49:43.113" v="121" actId="1076"/>
        <pc:sldMkLst>
          <pc:docMk/>
          <pc:sldMk cId="0" sldId="256"/>
        </pc:sldMkLst>
        <pc:spChg chg="add mod">
          <ac:chgData name="Liene Jansone" userId="0eb99b7f87b66637" providerId="LiveId" clId="{92B62E04-7FFA-4387-8FA8-24C992D045F6}" dt="2020-12-10T16:48:32.443" v="120" actId="1076"/>
          <ac:spMkLst>
            <pc:docMk/>
            <pc:sldMk cId="0" sldId="256"/>
            <ac:spMk id="2" creationId="{35AEC055-239B-4502-923C-157773D4BC0B}"/>
          </ac:spMkLst>
        </pc:spChg>
        <pc:spChg chg="mod">
          <ac:chgData name="Liene Jansone" userId="0eb99b7f87b66637" providerId="LiveId" clId="{92B62E04-7FFA-4387-8FA8-24C992D045F6}" dt="2020-12-10T16:49:43.113" v="121" actId="1076"/>
          <ac:spMkLst>
            <pc:docMk/>
            <pc:sldMk cId="0" sldId="256"/>
            <ac:spMk id="55" creationId="{00000000-0000-0000-0000-000000000000}"/>
          </ac:spMkLst>
        </pc:spChg>
        <pc:spChg chg="mod">
          <ac:chgData name="Liene Jansone" userId="0eb99b7f87b66637" providerId="LiveId" clId="{92B62E04-7FFA-4387-8FA8-24C992D045F6}" dt="2020-12-10T16:46:42.396" v="78" actId="1076"/>
          <ac:spMkLst>
            <pc:docMk/>
            <pc:sldMk cId="0" sldId="256"/>
            <ac:spMk id="56" creationId="{00000000-0000-0000-0000-000000000000}"/>
          </ac:spMkLst>
        </pc:spChg>
        <pc:picChg chg="add mod">
          <ac:chgData name="Liene Jansone" userId="0eb99b7f87b66637" providerId="LiveId" clId="{92B62E04-7FFA-4387-8FA8-24C992D045F6}" dt="2020-12-10T16:46:10.686" v="74" actId="14100"/>
          <ac:picMkLst>
            <pc:docMk/>
            <pc:sldMk cId="0" sldId="256"/>
            <ac:picMk id="7" creationId="{A1785D3C-B8DD-4185-A1B9-64D7E986236F}"/>
          </ac:picMkLst>
        </pc:picChg>
      </pc:sldChg>
      <pc:sldChg chg="addSp delSp modSp mod modNotesTx">
        <pc:chgData name="Liene Jansone" userId="0eb99b7f87b66637" providerId="LiveId" clId="{92B62E04-7FFA-4387-8FA8-24C992D045F6}" dt="2020-12-15T08:00:55.781" v="423" actId="14100"/>
        <pc:sldMkLst>
          <pc:docMk/>
          <pc:sldMk cId="0" sldId="258"/>
        </pc:sldMkLst>
        <pc:spChg chg="add del mod">
          <ac:chgData name="Liene Jansone" userId="0eb99b7f87b66637" providerId="LiveId" clId="{92B62E04-7FFA-4387-8FA8-24C992D045F6}" dt="2020-12-14T10:34:35.005" v="192" actId="478"/>
          <ac:spMkLst>
            <pc:docMk/>
            <pc:sldMk cId="0" sldId="258"/>
            <ac:spMk id="2" creationId="{08944C89-86D9-46AC-8DC1-4C73910CD070}"/>
          </ac:spMkLst>
        </pc:spChg>
        <pc:spChg chg="add mod">
          <ac:chgData name="Liene Jansone" userId="0eb99b7f87b66637" providerId="LiveId" clId="{92B62E04-7FFA-4387-8FA8-24C992D045F6}" dt="2020-12-15T08:00:55.781" v="423" actId="14100"/>
          <ac:spMkLst>
            <pc:docMk/>
            <pc:sldMk cId="0" sldId="258"/>
            <ac:spMk id="5" creationId="{CDAFB796-8699-41CD-AF08-5DBFD81F6106}"/>
          </ac:spMkLst>
        </pc:spChg>
        <pc:spChg chg="mod">
          <ac:chgData name="Liene Jansone" userId="0eb99b7f87b66637" providerId="LiveId" clId="{92B62E04-7FFA-4387-8FA8-24C992D045F6}" dt="2020-12-14T11:17:03.434" v="221" actId="2711"/>
          <ac:spMkLst>
            <pc:docMk/>
            <pc:sldMk cId="0" sldId="258"/>
            <ac:spMk id="75" creationId="{00000000-0000-0000-0000-000000000000}"/>
          </ac:spMkLst>
        </pc:spChg>
        <pc:spChg chg="del mod">
          <ac:chgData name="Liene Jansone" userId="0eb99b7f87b66637" providerId="LiveId" clId="{92B62E04-7FFA-4387-8FA8-24C992D045F6}" dt="2020-12-14T10:34:25.400" v="190" actId="478"/>
          <ac:spMkLst>
            <pc:docMk/>
            <pc:sldMk cId="0" sldId="258"/>
            <ac:spMk id="76" creationId="{00000000-0000-0000-0000-000000000000}"/>
          </ac:spMkLst>
        </pc:spChg>
        <pc:picChg chg="add mod">
          <ac:chgData name="Liene Jansone" userId="0eb99b7f87b66637" providerId="LiveId" clId="{92B62E04-7FFA-4387-8FA8-24C992D045F6}" dt="2020-12-15T07:56:17.724" v="312" actId="1076"/>
          <ac:picMkLst>
            <pc:docMk/>
            <pc:sldMk cId="0" sldId="258"/>
            <ac:picMk id="4" creationId="{99E1CB4A-E679-47A8-8648-4C50D383A534}"/>
          </ac:picMkLst>
        </pc:picChg>
      </pc:sldChg>
      <pc:sldChg chg="addSp delSp modSp mod">
        <pc:chgData name="Liene Jansone" userId="0eb99b7f87b66637" providerId="LiveId" clId="{92B62E04-7FFA-4387-8FA8-24C992D045F6}" dt="2020-12-15T08:05:50.221" v="507" actId="14100"/>
        <pc:sldMkLst>
          <pc:docMk/>
          <pc:sldMk cId="0" sldId="259"/>
        </pc:sldMkLst>
        <pc:spChg chg="mod">
          <ac:chgData name="Liene Jansone" userId="0eb99b7f87b66637" providerId="LiveId" clId="{92B62E04-7FFA-4387-8FA8-24C992D045F6}" dt="2020-12-15T08:05:13.485" v="506" actId="1076"/>
          <ac:spMkLst>
            <pc:docMk/>
            <pc:sldMk cId="0" sldId="259"/>
            <ac:spMk id="84" creationId="{00000000-0000-0000-0000-000000000000}"/>
          </ac:spMkLst>
        </pc:spChg>
        <pc:spChg chg="mod">
          <ac:chgData name="Liene Jansone" userId="0eb99b7f87b66637" providerId="LiveId" clId="{92B62E04-7FFA-4387-8FA8-24C992D045F6}" dt="2020-12-15T08:05:50.221" v="507" actId="14100"/>
          <ac:spMkLst>
            <pc:docMk/>
            <pc:sldMk cId="0" sldId="259"/>
            <ac:spMk id="85" creationId="{00000000-0000-0000-0000-000000000000}"/>
          </ac:spMkLst>
        </pc:spChg>
        <pc:graphicFrameChg chg="del mod modGraphic">
          <ac:chgData name="Liene Jansone" userId="0eb99b7f87b66637" providerId="LiveId" clId="{92B62E04-7FFA-4387-8FA8-24C992D045F6}" dt="2020-12-14T10:45:58.037" v="195" actId="478"/>
          <ac:graphicFrameMkLst>
            <pc:docMk/>
            <pc:sldMk cId="0" sldId="259"/>
            <ac:graphicFrameMk id="89" creationId="{00000000-0000-0000-0000-000000000000}"/>
          </ac:graphicFrameMkLst>
        </pc:graphicFrameChg>
        <pc:picChg chg="add mod">
          <ac:chgData name="Liene Jansone" userId="0eb99b7f87b66637" providerId="LiveId" clId="{92B62E04-7FFA-4387-8FA8-24C992D045F6}" dt="2020-12-15T08:01:36.901" v="428" actId="1076"/>
          <ac:picMkLst>
            <pc:docMk/>
            <pc:sldMk cId="0" sldId="259"/>
            <ac:picMk id="3" creationId="{424EFDEA-CA08-433F-B62B-BC46942B288C}"/>
          </ac:picMkLst>
        </pc:picChg>
        <pc:picChg chg="mod">
          <ac:chgData name="Liene Jansone" userId="0eb99b7f87b66637" providerId="LiveId" clId="{92B62E04-7FFA-4387-8FA8-24C992D045F6}" dt="2020-12-14T11:20:36.674" v="222" actId="1076"/>
          <ac:picMkLst>
            <pc:docMk/>
            <pc:sldMk cId="0" sldId="259"/>
            <ac:picMk id="86" creationId="{00000000-0000-0000-0000-000000000000}"/>
          </ac:picMkLst>
        </pc:picChg>
        <pc:picChg chg="del mod">
          <ac:chgData name="Liene Jansone" userId="0eb99b7f87b66637" providerId="LiveId" clId="{92B62E04-7FFA-4387-8FA8-24C992D045F6}" dt="2020-12-15T08:01:58.292" v="432" actId="478"/>
          <ac:picMkLst>
            <pc:docMk/>
            <pc:sldMk cId="0" sldId="259"/>
            <ac:picMk id="87" creationId="{00000000-0000-0000-0000-000000000000}"/>
          </ac:picMkLst>
        </pc:picChg>
      </pc:sldChg>
      <pc:sldChg chg="del">
        <pc:chgData name="Liene Jansone" userId="0eb99b7f87b66637" providerId="LiveId" clId="{92B62E04-7FFA-4387-8FA8-24C992D045F6}" dt="2020-12-14T10:58:37.922" v="208" actId="2696"/>
        <pc:sldMkLst>
          <pc:docMk/>
          <pc:sldMk cId="0" sldId="260"/>
        </pc:sldMkLst>
      </pc:sldChg>
      <pc:sldChg chg="addSp modSp del mod">
        <pc:chgData name="Liene Jansone" userId="0eb99b7f87b66637" providerId="LiveId" clId="{92B62E04-7FFA-4387-8FA8-24C992D045F6}" dt="2020-12-14T10:58:37.922" v="208" actId="2696"/>
        <pc:sldMkLst>
          <pc:docMk/>
          <pc:sldMk cId="0" sldId="261"/>
        </pc:sldMkLst>
        <pc:spChg chg="add mod">
          <ac:chgData name="Liene Jansone" userId="0eb99b7f87b66637" providerId="LiveId" clId="{92B62E04-7FFA-4387-8FA8-24C992D045F6}" dt="2020-12-10T16:58:40.780" v="185" actId="20577"/>
          <ac:spMkLst>
            <pc:docMk/>
            <pc:sldMk cId="0" sldId="261"/>
            <ac:spMk id="2" creationId="{7C9AEF07-A4FD-4D39-8A9F-8C79317F8865}"/>
          </ac:spMkLst>
        </pc:spChg>
      </pc:sldChg>
      <pc:sldChg chg="del">
        <pc:chgData name="Liene Jansone" userId="0eb99b7f87b66637" providerId="LiveId" clId="{92B62E04-7FFA-4387-8FA8-24C992D045F6}" dt="2020-12-10T16:57:31.781" v="149" actId="2696"/>
        <pc:sldMkLst>
          <pc:docMk/>
          <pc:sldMk cId="0" sldId="262"/>
        </pc:sldMkLst>
      </pc:sldChg>
      <pc:sldChg chg="del">
        <pc:chgData name="Liene Jansone" userId="0eb99b7f87b66637" providerId="LiveId" clId="{92B62E04-7FFA-4387-8FA8-24C992D045F6}" dt="2020-12-14T10:58:37.922" v="208" actId="2696"/>
        <pc:sldMkLst>
          <pc:docMk/>
          <pc:sldMk cId="0" sldId="263"/>
        </pc:sldMkLst>
      </pc:sldChg>
      <pc:sldChg chg="addSp delSp modSp mod">
        <pc:chgData name="Liene Jansone" userId="0eb99b7f87b66637" providerId="LiveId" clId="{92B62E04-7FFA-4387-8FA8-24C992D045F6}" dt="2020-12-14T11:32:13.588" v="241" actId="1076"/>
        <pc:sldMkLst>
          <pc:docMk/>
          <pc:sldMk cId="0" sldId="264"/>
        </pc:sldMkLst>
        <pc:spChg chg="add del mod">
          <ac:chgData name="Liene Jansone" userId="0eb99b7f87b66637" providerId="LiveId" clId="{92B62E04-7FFA-4387-8FA8-24C992D045F6}" dt="2020-12-14T11:30:51.230" v="227" actId="478"/>
          <ac:spMkLst>
            <pc:docMk/>
            <pc:sldMk cId="0" sldId="264"/>
            <ac:spMk id="3" creationId="{315742F6-7593-486A-91F4-81E0C5B2E818}"/>
          </ac:spMkLst>
        </pc:spChg>
        <pc:spChg chg="mod">
          <ac:chgData name="Liene Jansone" userId="0eb99b7f87b66637" providerId="LiveId" clId="{92B62E04-7FFA-4387-8FA8-24C992D045F6}" dt="2020-12-14T11:32:13.588" v="241" actId="1076"/>
          <ac:spMkLst>
            <pc:docMk/>
            <pc:sldMk cId="0" sldId="264"/>
            <ac:spMk id="133" creationId="{00000000-0000-0000-0000-000000000000}"/>
          </ac:spMkLst>
        </pc:spChg>
        <pc:spChg chg="del mod">
          <ac:chgData name="Liene Jansone" userId="0eb99b7f87b66637" providerId="LiveId" clId="{92B62E04-7FFA-4387-8FA8-24C992D045F6}" dt="2020-12-14T11:30:47.711" v="225" actId="478"/>
          <ac:spMkLst>
            <pc:docMk/>
            <pc:sldMk cId="0" sldId="264"/>
            <ac:spMk id="134" creationId="{00000000-0000-0000-0000-000000000000}"/>
          </ac:spMkLst>
        </pc:spChg>
        <pc:spChg chg="del mod">
          <ac:chgData name="Liene Jansone" userId="0eb99b7f87b66637" providerId="LiveId" clId="{92B62E04-7FFA-4387-8FA8-24C992D045F6}" dt="2020-12-14T11:30:54.933" v="229" actId="478"/>
          <ac:spMkLst>
            <pc:docMk/>
            <pc:sldMk cId="0" sldId="264"/>
            <ac:spMk id="137" creationId="{00000000-0000-0000-0000-000000000000}"/>
          </ac:spMkLst>
        </pc:spChg>
        <pc:picChg chg="add mod">
          <ac:chgData name="Liene Jansone" userId="0eb99b7f87b66637" providerId="LiveId" clId="{92B62E04-7FFA-4387-8FA8-24C992D045F6}" dt="2020-12-14T11:32:04.454" v="240" actId="14100"/>
          <ac:picMkLst>
            <pc:docMk/>
            <pc:sldMk cId="0" sldId="264"/>
            <ac:picMk id="5" creationId="{53421194-67E2-4328-8A1B-32DE16EE5864}"/>
          </ac:picMkLst>
        </pc:picChg>
        <pc:picChg chg="mod">
          <ac:chgData name="Liene Jansone" userId="0eb99b7f87b66637" providerId="LiveId" clId="{92B62E04-7FFA-4387-8FA8-24C992D045F6}" dt="2020-12-14T11:32:00.789" v="239" actId="1076"/>
          <ac:picMkLst>
            <pc:docMk/>
            <pc:sldMk cId="0" sldId="264"/>
            <ac:picMk id="136" creationId="{00000000-0000-0000-0000-000000000000}"/>
          </ac:picMkLst>
        </pc:picChg>
      </pc:sldChg>
      <pc:sldChg chg="del">
        <pc:chgData name="Liene Jansone" userId="0eb99b7f87b66637" providerId="LiveId" clId="{92B62E04-7FFA-4387-8FA8-24C992D045F6}" dt="2020-12-14T11:32:31.789" v="242" actId="2696"/>
        <pc:sldMkLst>
          <pc:docMk/>
          <pc:sldMk cId="0" sldId="265"/>
        </pc:sldMkLst>
      </pc:sldChg>
      <pc:sldChg chg="del">
        <pc:chgData name="Liene Jansone" userId="0eb99b7f87b66637" providerId="LiveId" clId="{92B62E04-7FFA-4387-8FA8-24C992D045F6}" dt="2020-12-14T11:32:31.789" v="242" actId="2696"/>
        <pc:sldMkLst>
          <pc:docMk/>
          <pc:sldMk cId="0" sldId="266"/>
        </pc:sldMkLst>
      </pc:sldChg>
      <pc:sldChg chg="modSp mod">
        <pc:chgData name="Liene Jansone" userId="0eb99b7f87b66637" providerId="LiveId" clId="{92B62E04-7FFA-4387-8FA8-24C992D045F6}" dt="2020-12-15T08:08:54.199" v="511" actId="207"/>
        <pc:sldMkLst>
          <pc:docMk/>
          <pc:sldMk cId="0" sldId="267"/>
        </pc:sldMkLst>
        <pc:picChg chg="mod">
          <ac:chgData name="Liene Jansone" userId="0eb99b7f87b66637" providerId="LiveId" clId="{92B62E04-7FFA-4387-8FA8-24C992D045F6}" dt="2020-12-15T08:08:54.199" v="511" actId="207"/>
          <ac:picMkLst>
            <pc:docMk/>
            <pc:sldMk cId="0" sldId="267"/>
            <ac:picMk id="161" creationId="{00000000-0000-0000-0000-000000000000}"/>
          </ac:picMkLst>
        </pc:picChg>
      </pc:sldChg>
      <pc:sldChg chg="addSp delSp modSp mod">
        <pc:chgData name="Liene Jansone" userId="0eb99b7f87b66637" providerId="LiveId" clId="{92B62E04-7FFA-4387-8FA8-24C992D045F6}" dt="2020-12-14T11:48:48.113" v="310" actId="1076"/>
        <pc:sldMkLst>
          <pc:docMk/>
          <pc:sldMk cId="0" sldId="269"/>
        </pc:sldMkLst>
        <pc:spChg chg="add mod">
          <ac:chgData name="Liene Jansone" userId="0eb99b7f87b66637" providerId="LiveId" clId="{92B62E04-7FFA-4387-8FA8-24C992D045F6}" dt="2020-12-14T11:48:12.611" v="305" actId="1076"/>
          <ac:spMkLst>
            <pc:docMk/>
            <pc:sldMk cId="0" sldId="269"/>
            <ac:spMk id="3" creationId="{22C93F88-F45E-4B33-B901-2D829881F556}"/>
          </ac:spMkLst>
        </pc:spChg>
        <pc:spChg chg="del mod">
          <ac:chgData name="Liene Jansone" userId="0eb99b7f87b66637" providerId="LiveId" clId="{92B62E04-7FFA-4387-8FA8-24C992D045F6}" dt="2020-12-14T11:47:07.689" v="251" actId="478"/>
          <ac:spMkLst>
            <pc:docMk/>
            <pc:sldMk cId="0" sldId="269"/>
            <ac:spMk id="173" creationId="{00000000-0000-0000-0000-000000000000}"/>
          </ac:spMkLst>
        </pc:spChg>
        <pc:spChg chg="del mod">
          <ac:chgData name="Liene Jansone" userId="0eb99b7f87b66637" providerId="LiveId" clId="{92B62E04-7FFA-4387-8FA8-24C992D045F6}" dt="2020-12-14T11:46:14.003" v="247" actId="478"/>
          <ac:spMkLst>
            <pc:docMk/>
            <pc:sldMk cId="0" sldId="269"/>
            <ac:spMk id="179" creationId="{00000000-0000-0000-0000-000000000000}"/>
          </ac:spMkLst>
        </pc:spChg>
        <pc:spChg chg="del mod">
          <ac:chgData name="Liene Jansone" userId="0eb99b7f87b66637" providerId="LiveId" clId="{92B62E04-7FFA-4387-8FA8-24C992D045F6}" dt="2020-12-14T11:46:18.391" v="249" actId="478"/>
          <ac:spMkLst>
            <pc:docMk/>
            <pc:sldMk cId="0" sldId="269"/>
            <ac:spMk id="180" creationId="{00000000-0000-0000-0000-000000000000}"/>
          </ac:spMkLst>
        </pc:spChg>
        <pc:graphicFrameChg chg="del mod modGraphic">
          <ac:chgData name="Liene Jansone" userId="0eb99b7f87b66637" providerId="LiveId" clId="{92B62E04-7FFA-4387-8FA8-24C992D045F6}" dt="2020-12-14T11:46:08.508" v="244" actId="478"/>
          <ac:graphicFrameMkLst>
            <pc:docMk/>
            <pc:sldMk cId="0" sldId="269"/>
            <ac:graphicFrameMk id="178" creationId="{00000000-0000-0000-0000-000000000000}"/>
          </ac:graphicFrameMkLst>
        </pc:graphicFrameChg>
        <pc:picChg chg="add mod">
          <ac:chgData name="Liene Jansone" userId="0eb99b7f87b66637" providerId="LiveId" clId="{92B62E04-7FFA-4387-8FA8-24C992D045F6}" dt="2020-12-14T11:48:40.318" v="309" actId="1076"/>
          <ac:picMkLst>
            <pc:docMk/>
            <pc:sldMk cId="0" sldId="269"/>
            <ac:picMk id="5" creationId="{4E5AE1B5-0FB5-4B73-8194-4A3208AB5BE7}"/>
          </ac:picMkLst>
        </pc:picChg>
        <pc:picChg chg="mod">
          <ac:chgData name="Liene Jansone" userId="0eb99b7f87b66637" providerId="LiveId" clId="{92B62E04-7FFA-4387-8FA8-24C992D045F6}" dt="2020-12-14T11:48:07.417" v="304" actId="1076"/>
          <ac:picMkLst>
            <pc:docMk/>
            <pc:sldMk cId="0" sldId="269"/>
            <ac:picMk id="175" creationId="{00000000-0000-0000-0000-000000000000}"/>
          </ac:picMkLst>
        </pc:picChg>
        <pc:picChg chg="mod">
          <ac:chgData name="Liene Jansone" userId="0eb99b7f87b66637" providerId="LiveId" clId="{92B62E04-7FFA-4387-8FA8-24C992D045F6}" dt="2020-12-14T11:48:48.113" v="310" actId="1076"/>
          <ac:picMkLst>
            <pc:docMk/>
            <pc:sldMk cId="0" sldId="269"/>
            <ac:picMk id="176" creationId="{00000000-0000-0000-0000-000000000000}"/>
          </ac:picMkLst>
        </pc:picChg>
      </pc:sldChg>
      <pc:sldChg chg="modSp del mod">
        <pc:chgData name="Liene Jansone" userId="0eb99b7f87b66637" providerId="LiveId" clId="{92B62E04-7FFA-4387-8FA8-24C992D045F6}" dt="2020-12-10T16:44:52.629" v="70" actId="2696"/>
        <pc:sldMkLst>
          <pc:docMk/>
          <pc:sldMk cId="4029173748" sldId="279"/>
        </pc:sldMkLst>
        <pc:spChg chg="mod">
          <ac:chgData name="Liene Jansone" userId="0eb99b7f87b66637" providerId="LiveId" clId="{92B62E04-7FFA-4387-8FA8-24C992D045F6}" dt="2020-12-10T16:43:39.112" v="64" actId="1076"/>
          <ac:spMkLst>
            <pc:docMk/>
            <pc:sldMk cId="4029173748" sldId="279"/>
            <ac:spMk id="2" creationId="{A5AFEB9D-2540-4E35-AA40-9F6D65B18C7D}"/>
          </ac:spMkLst>
        </pc:spChg>
        <pc:spChg chg="mod">
          <ac:chgData name="Liene Jansone" userId="0eb99b7f87b66637" providerId="LiveId" clId="{92B62E04-7FFA-4387-8FA8-24C992D045F6}" dt="2020-12-10T16:44:27.187" v="69" actId="1076"/>
          <ac:spMkLst>
            <pc:docMk/>
            <pc:sldMk cId="4029173748" sldId="279"/>
            <ac:spMk id="3" creationId="{87ABBEA4-E074-4E53-83EC-260F081D15E9}"/>
          </ac:spMkLst>
        </pc:spChg>
        <pc:picChg chg="mod">
          <ac:chgData name="Liene Jansone" userId="0eb99b7f87b66637" providerId="LiveId" clId="{92B62E04-7FFA-4387-8FA8-24C992D045F6}" dt="2020-12-10T16:44:00.103" v="66" actId="1076"/>
          <ac:picMkLst>
            <pc:docMk/>
            <pc:sldMk cId="4029173748" sldId="279"/>
            <ac:picMk id="227" creationId="{00000000-0000-0000-0000-000000000000}"/>
          </ac:picMkLst>
        </pc:picChg>
        <pc:picChg chg="mod">
          <ac:chgData name="Liene Jansone" userId="0eb99b7f87b66637" providerId="LiveId" clId="{92B62E04-7FFA-4387-8FA8-24C992D045F6}" dt="2020-12-10T16:42:59.243" v="59" actId="1076"/>
          <ac:picMkLst>
            <pc:docMk/>
            <pc:sldMk cId="4029173748" sldId="279"/>
            <ac:picMk id="228" creationId="{00000000-0000-0000-0000-000000000000}"/>
          </ac:picMkLst>
        </pc:picChg>
        <pc:picChg chg="mod">
          <ac:chgData name="Liene Jansone" userId="0eb99b7f87b66637" providerId="LiveId" clId="{92B62E04-7FFA-4387-8FA8-24C992D045F6}" dt="2020-12-10T16:43:29.805" v="63" actId="1076"/>
          <ac:picMkLst>
            <pc:docMk/>
            <pc:sldMk cId="4029173748" sldId="279"/>
            <ac:picMk id="229" creationId="{00000000-0000-0000-0000-000000000000}"/>
          </ac:picMkLst>
        </pc:picChg>
        <pc:picChg chg="mod">
          <ac:chgData name="Liene Jansone" userId="0eb99b7f87b66637" providerId="LiveId" clId="{92B62E04-7FFA-4387-8FA8-24C992D045F6}" dt="2020-12-10T16:42:54.674" v="58" actId="14100"/>
          <ac:picMkLst>
            <pc:docMk/>
            <pc:sldMk cId="4029173748" sldId="279"/>
            <ac:picMk id="230" creationId="{00000000-0000-0000-0000-000000000000}"/>
          </ac:picMkLst>
        </pc:picChg>
        <pc:picChg chg="mod">
          <ac:chgData name="Liene Jansone" userId="0eb99b7f87b66637" providerId="LiveId" clId="{92B62E04-7FFA-4387-8FA8-24C992D045F6}" dt="2020-12-10T16:43:19.453" v="61" actId="1076"/>
          <ac:picMkLst>
            <pc:docMk/>
            <pc:sldMk cId="4029173748" sldId="279"/>
            <ac:picMk id="231" creationId="{00000000-0000-0000-0000-000000000000}"/>
          </ac:picMkLst>
        </pc:picChg>
        <pc:picChg chg="mod">
          <ac:chgData name="Liene Jansone" userId="0eb99b7f87b66637" providerId="LiveId" clId="{92B62E04-7FFA-4387-8FA8-24C992D045F6}" dt="2020-12-10T16:44:19.278" v="68" actId="14100"/>
          <ac:picMkLst>
            <pc:docMk/>
            <pc:sldMk cId="4029173748" sldId="279"/>
            <ac:picMk id="236" creationId="{00000000-0000-0000-0000-000000000000}"/>
          </ac:picMkLst>
        </pc:picChg>
      </pc:sldChg>
      <pc:sldChg chg="add modTransition">
        <pc:chgData name="Liene Jansone" userId="0eb99b7f87b66637" providerId="LiveId" clId="{92B62E04-7FFA-4387-8FA8-24C992D045F6}" dt="2020-12-14T11:57:13.289" v="311"/>
        <pc:sldMkLst>
          <pc:docMk/>
          <pc:sldMk cId="3530658325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70ee02cc4_0_1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970ee02cc4_0_1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01A14-F84C-440A-990F-76FB37BC8DD1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018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70ee02cc4_0_2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970ee02cc4_0_2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70ee02cc4_0_2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70ee02cc4_0_2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7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Divdīgļlapu klase, krustziežu dzimta, kāpostu ģints, galviņkāpostu pasuga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Cieši saaugušas lielas lapas uz kacena, 05 - 4 kg, zaļi, violeti, balti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Šķirnes iedala - agrās/vēlās, baltās/sarkanās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Ērti audzējami, nepieciešams vien gaisma un mitrums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Kā kultūraugs jau 1000 g. p.m.ē., Latvijā 11-13. </a:t>
            </a:r>
            <a:r>
              <a:rPr lang="lv-LV" dirty="0">
                <a:solidFill>
                  <a:schemeClr val="dk1"/>
                </a:solidFill>
              </a:rPr>
              <a:t>g</a:t>
            </a: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adsimtā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Izmanto svaigus, skābētus, zupās..</a:t>
            </a:r>
          </a:p>
          <a:p>
            <a:pPr lvl="0" indent="-381000" algn="l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Latvijā </a:t>
            </a:r>
            <a:r>
              <a:rPr lang="lv-LV" dirty="0">
                <a:solidFill>
                  <a:schemeClr val="dk1"/>
                </a:solidFill>
              </a:rPr>
              <a:t>(2019.g.)</a:t>
            </a:r>
            <a:r>
              <a:rPr lang="lv-LV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izaud</a:t>
            </a:r>
            <a:r>
              <a:rPr lang="lv-LV" dirty="0">
                <a:solidFill>
                  <a:schemeClr val="dk1"/>
                </a:solidFill>
              </a:rPr>
              <a:t>zē 53 000 tonnas 2 000 ha. </a:t>
            </a:r>
            <a:endParaRPr lang="lv-LV"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3ec7cd4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93ec7cd4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70ee02c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970ee02c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70ee02cc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970ee02cc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70ee02cc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970ee02cc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70ee02cc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970ee02cc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70ee02cc4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970ee02cc4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0700" y="141374"/>
            <a:ext cx="961475" cy="9614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880200" y="696718"/>
            <a:ext cx="7952100" cy="99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100" b="1" dirty="0">
                <a:latin typeface="Times New Roman"/>
                <a:ea typeface="Times New Roman"/>
                <a:cs typeface="Times New Roman"/>
                <a:sym typeface="Times New Roman"/>
              </a:rPr>
              <a:t>Inov</a:t>
            </a:r>
            <a:r>
              <a:rPr lang="lv-LV" sz="31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ācijas</a:t>
            </a:r>
            <a:r>
              <a:rPr lang="lv-LV" sz="3100" b="1" dirty="0">
                <a:latin typeface="Times New Roman"/>
                <a:ea typeface="Times New Roman"/>
                <a:cs typeface="Times New Roman"/>
                <a:sym typeface="Times New Roman"/>
              </a:rPr>
              <a:t> skābētu</a:t>
            </a:r>
            <a:r>
              <a:rPr lang="en" sz="3100" b="1" dirty="0">
                <a:latin typeface="Times New Roman"/>
                <a:ea typeface="Times New Roman"/>
                <a:cs typeface="Times New Roman"/>
                <a:sym typeface="Times New Roman"/>
              </a:rPr>
              <a:t> kāpostu </a:t>
            </a:r>
            <a:r>
              <a:rPr lang="lv-LV" sz="3100" b="1" dirty="0">
                <a:latin typeface="Times New Roman"/>
                <a:ea typeface="Times New Roman"/>
                <a:cs typeface="Times New Roman"/>
                <a:sym typeface="Times New Roman"/>
              </a:rPr>
              <a:t>sulas pārstrādē</a:t>
            </a:r>
            <a:endParaRPr sz="3100" dirty="0"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311700" y="16943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Liene Jansone</a:t>
            </a:r>
            <a:endParaRPr lang="lv-LV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Zanda Krūma, Solvita Kampuse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Pārtikas Tehnoloģiju fakultāte</a:t>
            </a:r>
            <a:r>
              <a:rPr lang="lv-LV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Latvijas Lauksaimniecības Universitāte</a:t>
            </a:r>
            <a:endParaRPr sz="18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00" y="3901625"/>
            <a:ext cx="2945150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7425" y="3901625"/>
            <a:ext cx="2945112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25" y="3901625"/>
            <a:ext cx="2945092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A1785D3C-B8DD-4185-A1B9-64D7E986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17" y="3901625"/>
            <a:ext cx="2981210" cy="11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EC055-239B-4502-923C-157773D4BC0B}"/>
              </a:ext>
            </a:extLst>
          </p:cNvPr>
          <p:cNvSpPr txBox="1"/>
          <p:nvPr/>
        </p:nvSpPr>
        <p:spPr>
          <a:xfrm>
            <a:off x="3148150" y="3474460"/>
            <a:ext cx="450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lv-LV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 18-00-A01612-000020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70ee02cc4_0_1348"/>
          <p:cNvSpPr txBox="1">
            <a:spLocks noGrp="1"/>
          </p:cNvSpPr>
          <p:nvPr>
            <p:ph type="title"/>
          </p:nvPr>
        </p:nvSpPr>
        <p:spPr>
          <a:xfrm>
            <a:off x="986575" y="381625"/>
            <a:ext cx="80073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v-LV" sz="2900" b="1" dirty="0">
                <a:latin typeface="Times New Roman"/>
                <a:ea typeface="Times New Roman"/>
                <a:cs typeface="Times New Roman"/>
                <a:sym typeface="Times New Roman"/>
              </a:rPr>
              <a:t>Rotācijas un v</a:t>
            </a:r>
            <a:r>
              <a:rPr lang="en" sz="2900" b="1" dirty="0">
                <a:latin typeface="Times New Roman"/>
                <a:ea typeface="Times New Roman"/>
                <a:cs typeface="Times New Roman"/>
                <a:sym typeface="Times New Roman"/>
              </a:rPr>
              <a:t>ertikālā tipa ietvaices iekārtas</a:t>
            </a:r>
            <a:endParaRPr sz="29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g970ee02cc4_0_1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00" y="1527069"/>
            <a:ext cx="4230699" cy="317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970ee02cc4_0_1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75" y="1527075"/>
            <a:ext cx="4230699" cy="317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3DDBE0-E911-4895-9B58-8972183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627" y="310701"/>
            <a:ext cx="6954674" cy="572701"/>
          </a:xfrm>
        </p:spPr>
        <p:txBody>
          <a:bodyPr>
            <a:noAutofit/>
          </a:bodyPr>
          <a:lstStyle/>
          <a:p>
            <a:pPr algn="ctr"/>
            <a:r>
              <a:rPr lang="lv-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Koncentrāts kā ieraugs. </a:t>
            </a:r>
            <a:r>
              <a:rPr lang="lv-LV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Vorčestere</a:t>
            </a:r>
            <a:r>
              <a:rPr lang="lv-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Google Shape;85;p16" descr="Google Shape;85;p16">
            <a:extLst>
              <a:ext uri="{FF2B5EF4-FFF2-40B4-BE49-F238E27FC236}">
                <a16:creationId xmlns:a16="http://schemas.microsoft.com/office/drawing/2014/main" id="{7C1073CF-E580-455F-9DAB-A6AA99016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7" y="20243"/>
            <a:ext cx="961477" cy="961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85;p16" descr="Google Shape;85;p16">
            <a:extLst>
              <a:ext uri="{FF2B5EF4-FFF2-40B4-BE49-F238E27FC236}">
                <a16:creationId xmlns:a16="http://schemas.microsoft.com/office/drawing/2014/main" id="{A56E0A61-A058-4001-8B9F-3993E92A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9" y="123674"/>
            <a:ext cx="961477" cy="961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85;p16" descr="Google Shape;85;p16">
            <a:extLst>
              <a:ext uri="{FF2B5EF4-FFF2-40B4-BE49-F238E27FC236}">
                <a16:creationId xmlns:a16="http://schemas.microsoft.com/office/drawing/2014/main" id="{302E5410-6F3C-4D81-A829-D595C3FB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9" y="4087523"/>
            <a:ext cx="961477" cy="961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Attēls 15" descr="Attēls, kurā ir iekštelpa, pārtika, galds, kūka&#10;&#10;Apraksts ģenerēts automātiski">
            <a:extLst>
              <a:ext uri="{FF2B5EF4-FFF2-40B4-BE49-F238E27FC236}">
                <a16:creationId xmlns:a16="http://schemas.microsoft.com/office/drawing/2014/main" id="{68130284-29B2-4E95-8E0D-C0A319F8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43" y="1041653"/>
            <a:ext cx="2971939" cy="3962585"/>
          </a:xfrm>
          <a:prstGeom prst="rect">
            <a:avLst/>
          </a:prstGeom>
        </p:spPr>
      </p:pic>
      <p:pic>
        <p:nvPicPr>
          <p:cNvPr id="18" name="Attēls 17" descr="Attēls, kurā ir persona, virtulis, pārtika, turēšana&#10;&#10;Apraksts ģenerēts automātiski">
            <a:extLst>
              <a:ext uri="{FF2B5EF4-FFF2-40B4-BE49-F238E27FC236}">
                <a16:creationId xmlns:a16="http://schemas.microsoft.com/office/drawing/2014/main" id="{288151AB-7CF7-4C41-B1CA-C09BBAB6D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72" y="1086391"/>
            <a:ext cx="2971939" cy="3962585"/>
          </a:xfrm>
          <a:prstGeom prst="rect">
            <a:avLst/>
          </a:prstGeom>
        </p:spPr>
      </p:pic>
      <p:pic>
        <p:nvPicPr>
          <p:cNvPr id="20" name="Attēls 19" descr="Attēls, kurā ir pārtika, iekštelpa, sēdēšana, galds&#10;&#10;Apraksts ģenerēts automātiski">
            <a:extLst>
              <a:ext uri="{FF2B5EF4-FFF2-40B4-BE49-F238E27FC236}">
                <a16:creationId xmlns:a16="http://schemas.microsoft.com/office/drawing/2014/main" id="{26E3B443-EE89-4F70-AF3B-D0ADBAF56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2" y="1064010"/>
            <a:ext cx="1913473" cy="39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449" y="1081377"/>
            <a:ext cx="7618779" cy="393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60695" y="1833775"/>
            <a:ext cx="5038500" cy="1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00" b="1">
                <a:latin typeface="Times New Roman"/>
                <a:ea typeface="Times New Roman"/>
                <a:cs typeface="Times New Roman"/>
                <a:sym typeface="Times New Roman"/>
              </a:rPr>
              <a:t>Izsmidzināšanas tipa kalte</a:t>
            </a:r>
            <a:r>
              <a:rPr lang="en" sz="3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276" y="45075"/>
            <a:ext cx="3833749" cy="509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70ee02cc4_0_2288"/>
          <p:cNvSpPr txBox="1">
            <a:spLocks noGrp="1"/>
          </p:cNvSpPr>
          <p:nvPr>
            <p:ph type="title"/>
          </p:nvPr>
        </p:nvSpPr>
        <p:spPr>
          <a:xfrm>
            <a:off x="1647525" y="523300"/>
            <a:ext cx="745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Skābētu kāpostu sulas pulvera pielietojums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g970ee02cc4_0_2288"/>
          <p:cNvSpPr txBox="1">
            <a:spLocks noGrp="1"/>
          </p:cNvSpPr>
          <p:nvPr>
            <p:ph type="body" idx="1"/>
          </p:nvPr>
        </p:nvSpPr>
        <p:spPr>
          <a:xfrm>
            <a:off x="758175" y="964400"/>
            <a:ext cx="85158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●"/>
            </a:pPr>
            <a:r>
              <a:rPr lang="en" sz="2500">
                <a:solidFill>
                  <a:schemeClr val="dk1"/>
                </a:solidFill>
              </a:rPr>
              <a:t>Maizes ceptuvē - rudzu - sēklu maizīte, ķimeņu“radziņš”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Gaļas pārstrādē - desas, kupāti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Kartupeļu čipšu ražošanā - garšas nianses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Kosmētikā - vannas bumbas, sausās ziepes</a:t>
            </a:r>
            <a:endParaRPr sz="2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g970ee02cc4_0_2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600" y="66499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970ee02cc4_0_2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326" y="3199701"/>
            <a:ext cx="2667895" cy="17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970ee02cc4_0_22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99700"/>
            <a:ext cx="2340523" cy="17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970ee02cc4_0_22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2198" y="3199700"/>
            <a:ext cx="2390269" cy="17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00" y="3901625"/>
            <a:ext cx="2945150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7425" y="3901625"/>
            <a:ext cx="2945112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25" y="3901625"/>
            <a:ext cx="2945092" cy="11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801A9-5A6E-4DFF-99BB-E97A99BCEA51}"/>
              </a:ext>
            </a:extLst>
          </p:cNvPr>
          <p:cNvSpPr txBox="1"/>
          <p:nvPr/>
        </p:nvSpPr>
        <p:spPr>
          <a:xfrm>
            <a:off x="743753" y="187707"/>
            <a:ext cx="589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Noslēgumā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5D3ED-1150-4D86-BF45-C7B0A295DD6B}"/>
              </a:ext>
            </a:extLst>
          </p:cNvPr>
          <p:cNvSpPr txBox="1"/>
          <p:nvPr/>
        </p:nvSpPr>
        <p:spPr>
          <a:xfrm>
            <a:off x="609599" y="1090559"/>
            <a:ext cx="8430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Kāposti – svaigi, skābēti, </a:t>
            </a:r>
            <a:r>
              <a:rPr lang="lv-LV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štovēti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lv-LV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bagtātīgs</a:t>
            </a: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pieejams dabas dots uztura bagātinātājs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Inovatīva pieeja dabas resursu pilnīgai izmantošanai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top!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970ee02cc4_0_2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607" y="3162345"/>
            <a:ext cx="1516586" cy="81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970ee02cc4_0_2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42" y="3197749"/>
            <a:ext cx="1956510" cy="81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970ee02cc4_0_23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0647" y="3197749"/>
            <a:ext cx="1598670" cy="81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970ee02cc4_0_23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642" y="4195733"/>
            <a:ext cx="1956510" cy="83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970ee02cc4_0_23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0647" y="4213343"/>
            <a:ext cx="1617054" cy="81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970ee02cc4_0_23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39624" y="4218739"/>
            <a:ext cx="3132814" cy="81925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970ee02cc4_0_2301"/>
          <p:cNvSpPr txBox="1"/>
          <p:nvPr/>
        </p:nvSpPr>
        <p:spPr>
          <a:xfrm>
            <a:off x="2515590" y="1878944"/>
            <a:ext cx="35272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lv-LV" sz="5500" b="1" dirty="0">
                <a:latin typeface="Times New Roman"/>
                <a:ea typeface="Times New Roman"/>
                <a:cs typeface="Times New Roman"/>
                <a:sym typeface="Times New Roman"/>
              </a:rPr>
              <a:t>Paldies!</a:t>
            </a:r>
            <a:endParaRPr sz="5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FEB9D-2540-4E35-AA40-9F6D65B18C7D}"/>
              </a:ext>
            </a:extLst>
          </p:cNvPr>
          <p:cNvSpPr txBox="1"/>
          <p:nvPr/>
        </p:nvSpPr>
        <p:spPr>
          <a:xfrm>
            <a:off x="4279205" y="4195733"/>
            <a:ext cx="159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«</a:t>
            </a:r>
            <a:r>
              <a:rPr lang="lv-LV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Dimdiņi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Agro»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BBEA4-E074-4E53-83EC-260F081D15E9}"/>
              </a:ext>
            </a:extLst>
          </p:cNvPr>
          <p:cNvSpPr txBox="1"/>
          <p:nvPr/>
        </p:nvSpPr>
        <p:spPr>
          <a:xfrm>
            <a:off x="6285830" y="3278066"/>
            <a:ext cx="258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«</a:t>
            </a:r>
            <a:r>
              <a:rPr lang="lv-LV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Cosmetic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Google Shape;243;p14">
            <a:extLst>
              <a:ext uri="{FF2B5EF4-FFF2-40B4-BE49-F238E27FC236}">
                <a16:creationId xmlns:a16="http://schemas.microsoft.com/office/drawing/2014/main" id="{EEA39C57-21E4-44F1-B973-BA88B8B3531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98850" y="96809"/>
            <a:ext cx="2945150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3;p14">
            <a:extLst>
              <a:ext uri="{FF2B5EF4-FFF2-40B4-BE49-F238E27FC236}">
                <a16:creationId xmlns:a16="http://schemas.microsoft.com/office/drawing/2014/main" id="{AF89009A-73E9-41B4-809D-425C8D5FFFD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60029" y="110900"/>
            <a:ext cx="2945150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3;p14">
            <a:extLst>
              <a:ext uri="{FF2B5EF4-FFF2-40B4-BE49-F238E27FC236}">
                <a16:creationId xmlns:a16="http://schemas.microsoft.com/office/drawing/2014/main" id="{3E503806-9FE8-4ED4-8286-83DA8DA2267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4642" y="110900"/>
            <a:ext cx="2945150" cy="11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17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610300" y="116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 Galviņkāposti</a:t>
            </a:r>
            <a:r>
              <a:rPr lang="lv-LV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lv-LV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v-LV" sz="2400" b="0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Brassica</a:t>
            </a:r>
            <a:r>
              <a:rPr lang="lv-LV" sz="2400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0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lv-LV" sz="2400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var. </a:t>
            </a:r>
            <a:r>
              <a:rPr lang="lv-LV" sz="2400" b="0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capitata</a:t>
            </a:r>
            <a:endParaRPr sz="24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22" y="116925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7625" y="4098074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ttēls 3" descr="Attēls, kurā ir augs, kāposti, zaļš, dārzenis&#10;&#10;Apraksts ģenerēts automātiski">
            <a:extLst>
              <a:ext uri="{FF2B5EF4-FFF2-40B4-BE49-F238E27FC236}">
                <a16:creationId xmlns:a16="http://schemas.microsoft.com/office/drawing/2014/main" id="{99E1CB4A-E679-47A8-8648-4C50D383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301" y="1539109"/>
            <a:ext cx="5269225" cy="3487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FB796-8699-41CD-AF08-5DBFD81F6106}"/>
              </a:ext>
            </a:extLst>
          </p:cNvPr>
          <p:cNvSpPr txBox="1"/>
          <p:nvPr/>
        </p:nvSpPr>
        <p:spPr>
          <a:xfrm>
            <a:off x="272143" y="1654629"/>
            <a:ext cx="34831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Kulturaugs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g.p.ē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 gadā 53 000 t, 2000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Krustziežu dzimta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Šķirnes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Audzēšana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Lietošana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3ec7cd4b8_0_5"/>
          <p:cNvSpPr txBox="1">
            <a:spLocks noGrp="1"/>
          </p:cNvSpPr>
          <p:nvPr>
            <p:ph type="title"/>
          </p:nvPr>
        </p:nvSpPr>
        <p:spPr>
          <a:xfrm>
            <a:off x="838645" y="657283"/>
            <a:ext cx="812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900" b="1" dirty="0">
                <a:latin typeface="Times New Roman"/>
                <a:ea typeface="Times New Roman"/>
                <a:cs typeface="Times New Roman"/>
                <a:sym typeface="Times New Roman"/>
              </a:rPr>
              <a:t>Galviņkāpostu ķīmiskais sastāvs</a:t>
            </a:r>
            <a:endParaRPr sz="29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g93ec7cd4b8_0_5"/>
          <p:cNvSpPr txBox="1">
            <a:spLocks noGrp="1"/>
          </p:cNvSpPr>
          <p:nvPr>
            <p:ph type="body" idx="1"/>
          </p:nvPr>
        </p:nvSpPr>
        <p:spPr>
          <a:xfrm>
            <a:off x="474900" y="888256"/>
            <a:ext cx="3509271" cy="33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algn="l">
              <a:spcBef>
                <a:spcPts val="0"/>
              </a:spcBef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algn="l">
              <a:spcBef>
                <a:spcPts val="0"/>
              </a:spcBef>
              <a:spcAft>
                <a:spcPts val="1600"/>
              </a:spcAft>
            </a:pPr>
            <a:r>
              <a:rPr lang="lv-LV" dirty="0"/>
              <a:t>Ūdens 90-92 g 100 g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⁻¹</a:t>
            </a:r>
          </a:p>
          <a:p>
            <a:pPr marL="342900" algn="l">
              <a:spcBef>
                <a:spcPts val="0"/>
              </a:spcBef>
              <a:spcAft>
                <a:spcPts val="1600"/>
              </a:spcAf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Ogļhidrāti</a:t>
            </a:r>
          </a:p>
          <a:p>
            <a:pPr marL="342900" algn="l">
              <a:spcBef>
                <a:spcPts val="0"/>
              </a:spcBef>
              <a:spcAft>
                <a:spcPts val="1600"/>
              </a:spcAf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Vitamīni</a:t>
            </a:r>
          </a:p>
          <a:p>
            <a:pPr marL="342900" algn="l">
              <a:spcBef>
                <a:spcPts val="0"/>
              </a:spcBef>
              <a:spcAft>
                <a:spcPts val="1600"/>
              </a:spcAft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Minerālvielas</a:t>
            </a:r>
            <a:endParaRPr dirty="0"/>
          </a:p>
        </p:txBody>
      </p:sp>
      <p:pic>
        <p:nvPicPr>
          <p:cNvPr id="86" name="Google Shape;86;g93ec7cd4b8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645" y="0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93ec7cd4b8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7625" y="4098074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424EFDEA-CA08-433F-B62B-BC46942B2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71" y="1387761"/>
            <a:ext cx="5097429" cy="36717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689900" y="146743"/>
            <a:ext cx="639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Fermentācijas jeb skābēšanas process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100" y="4050749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01" y="719443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ttēls 4" descr="Attēls, kurā ir pārtika, dārzenis, augs, gurķis&#10;&#10;Apraksts ģenerēts automātiski">
            <a:extLst>
              <a:ext uri="{FF2B5EF4-FFF2-40B4-BE49-F238E27FC236}">
                <a16:creationId xmlns:a16="http://schemas.microsoft.com/office/drawing/2014/main" id="{53421194-67E2-4328-8A1B-32DE16EE5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97" y="863879"/>
            <a:ext cx="6687103" cy="4083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70ee02cc4_0_21"/>
          <p:cNvSpPr txBox="1">
            <a:spLocks noGrp="1"/>
          </p:cNvSpPr>
          <p:nvPr>
            <p:ph type="title"/>
          </p:nvPr>
        </p:nvSpPr>
        <p:spPr>
          <a:xfrm>
            <a:off x="1296975" y="116925"/>
            <a:ext cx="74271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Skābētu kāpostu ķīmiskais sastāvs,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C vitamīns, </a:t>
            </a: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(mg 100 g</a:t>
            </a:r>
            <a:r>
              <a:rPr lang="en" sz="2000" b="1" baseline="30000"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 DW)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baseline="30000">
              <a:solidFill>
                <a:srgbClr val="45454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g970ee02cc4_0_21"/>
          <p:cNvSpPr txBox="1">
            <a:spLocks noGrp="1"/>
          </p:cNvSpPr>
          <p:nvPr>
            <p:ph type="body" idx="1"/>
          </p:nvPr>
        </p:nvSpPr>
        <p:spPr>
          <a:xfrm>
            <a:off x="208450" y="714925"/>
            <a:ext cx="9081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158" name="Google Shape;158;g970ee02cc4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200" y="116924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970ee02cc4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50" y="248874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970ee02cc4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2525" y="4131324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970ee02cc4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325" y="1141775"/>
            <a:ext cx="6927574" cy="3769775"/>
          </a:xfrm>
          <a:prstGeom prst="rect">
            <a:avLst/>
          </a:prstGeom>
          <a:solidFill>
            <a:srgbClr val="B6D7A8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FE93E3-D348-4AE1-8B41-2D86E9EF963B}"/>
              </a:ext>
            </a:extLst>
          </p:cNvPr>
          <p:cNvSpPr txBox="1"/>
          <p:nvPr/>
        </p:nvSpPr>
        <p:spPr>
          <a:xfrm>
            <a:off x="1552421" y="4250398"/>
            <a:ext cx="8116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Svaigi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E9AF7-471E-4ED0-B4A1-B1C52CD8B627}"/>
              </a:ext>
            </a:extLst>
          </p:cNvPr>
          <p:cNvSpPr txBox="1"/>
          <p:nvPr/>
        </p:nvSpPr>
        <p:spPr>
          <a:xfrm>
            <a:off x="1552421" y="4498464"/>
            <a:ext cx="9008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Skābēti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70ee02cc4_0_32"/>
          <p:cNvSpPr txBox="1">
            <a:spLocks noGrp="1"/>
          </p:cNvSpPr>
          <p:nvPr>
            <p:ph type="title"/>
          </p:nvPr>
        </p:nvSpPr>
        <p:spPr>
          <a:xfrm>
            <a:off x="1096500" y="148825"/>
            <a:ext cx="80475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Skābētu kāpostu ķīmiskais sastāvs, kopējo fenolu daudzums</a:t>
            </a: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 (mg GAE 100 g</a:t>
            </a:r>
            <a:r>
              <a:rPr lang="en" sz="2000" b="1" baseline="30000"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 DW)</a:t>
            </a: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g970ee02cc4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7" y="907028"/>
            <a:ext cx="6511475" cy="39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970ee02cc4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2525" y="4182049"/>
            <a:ext cx="961475" cy="9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05376-4646-48C8-AF0C-77DC8CCA3268}"/>
              </a:ext>
            </a:extLst>
          </p:cNvPr>
          <p:cNvSpPr txBox="1"/>
          <p:nvPr/>
        </p:nvSpPr>
        <p:spPr>
          <a:xfrm>
            <a:off x="1552421" y="4488361"/>
            <a:ext cx="10420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Skābēti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4E7F9-B428-4439-96B7-EB56FA9AAD45}"/>
              </a:ext>
            </a:extLst>
          </p:cNvPr>
          <p:cNvSpPr txBox="1"/>
          <p:nvPr/>
        </p:nvSpPr>
        <p:spPr>
          <a:xfrm>
            <a:off x="1552421" y="4250398"/>
            <a:ext cx="8116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Svaigi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70ee02cc4_0_40"/>
          <p:cNvSpPr txBox="1">
            <a:spLocks noGrp="1"/>
          </p:cNvSpPr>
          <p:nvPr>
            <p:ph type="body" idx="1"/>
          </p:nvPr>
        </p:nvSpPr>
        <p:spPr>
          <a:xfrm>
            <a:off x="0" y="1015950"/>
            <a:ext cx="9081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75" name="Google Shape;175;g970ee02cc4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0186" y="3818155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970ee02cc4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96" y="475840"/>
            <a:ext cx="961475" cy="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970ee02cc4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7625" y="4098074"/>
            <a:ext cx="961475" cy="9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22C93F88-F45E-4B33-B901-2D829881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25" y="248874"/>
            <a:ext cx="8520600" cy="572700"/>
          </a:xfrm>
        </p:spPr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Skābētu kāpostu sula – ražošanas blakus produkts</a:t>
            </a:r>
          </a:p>
        </p:txBody>
      </p:sp>
      <p:pic>
        <p:nvPicPr>
          <p:cNvPr id="5" name="Attēls 4" descr="Attēls, kurā ir pārtika, iekštelpa&#10;&#10;Apraksts ģenerēts automātiski">
            <a:extLst>
              <a:ext uri="{FF2B5EF4-FFF2-40B4-BE49-F238E27FC236}">
                <a16:creationId xmlns:a16="http://schemas.microsoft.com/office/drawing/2014/main" id="{4E5AE1B5-0FB5-4B73-8194-4A3208AB5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32" y="1099537"/>
            <a:ext cx="6401355" cy="37950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70ee02cc4_0_65"/>
          <p:cNvSpPr txBox="1">
            <a:spLocks noGrp="1"/>
          </p:cNvSpPr>
          <p:nvPr>
            <p:ph type="ctrTitle"/>
          </p:nvPr>
        </p:nvSpPr>
        <p:spPr>
          <a:xfrm>
            <a:off x="738000" y="1078775"/>
            <a:ext cx="79521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SzPts val="5200"/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Inovatīvi kāpostu pārstrādes produkti</a:t>
            </a:r>
            <a:endParaRPr sz="2400"/>
          </a:p>
        </p:txBody>
      </p:sp>
      <p:pic>
        <p:nvPicPr>
          <p:cNvPr id="186" name="Google Shape;186;g970ee02cc4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00" y="3901625"/>
            <a:ext cx="2945150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970ee02cc4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7425" y="3901625"/>
            <a:ext cx="2945112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970ee02cc4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25" y="3901625"/>
            <a:ext cx="2945092" cy="11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70ee02cc4_0_922"/>
          <p:cNvSpPr txBox="1">
            <a:spLocks noGrp="1"/>
          </p:cNvSpPr>
          <p:nvPr>
            <p:ph type="title"/>
          </p:nvPr>
        </p:nvSpPr>
        <p:spPr>
          <a:xfrm>
            <a:off x="1831479" y="49050"/>
            <a:ext cx="72444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 b="1">
                <a:latin typeface="Times New Roman"/>
                <a:ea typeface="Times New Roman"/>
                <a:cs typeface="Times New Roman"/>
                <a:sym typeface="Times New Roman"/>
              </a:rPr>
              <a:t>Koncentrēta skābētu kāpostu sula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g970ee02cc4_0_9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831473" y="798552"/>
            <a:ext cx="5662077" cy="424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(16:9)</PresentationFormat>
  <Paragraphs>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Simple Light</vt:lpstr>
      <vt:lpstr>Inovācijas skābētu kāpostu sulas pārstrādē</vt:lpstr>
      <vt:lpstr> Galviņkāposti Brassica oleracea var. capitata</vt:lpstr>
      <vt:lpstr> Galviņkāpostu ķīmiskais sastāvs</vt:lpstr>
      <vt:lpstr>Fermentācijas jeb skābēšanas process</vt:lpstr>
      <vt:lpstr>Skābētu kāpostu ķīmiskais sastāvs,  C vitamīns, (mg 100 g-1 DW)  </vt:lpstr>
      <vt:lpstr>Skābētu kāpostu ķīmiskais sastāvs, kopējo fenolu daudzums  (mg GAE 100 g-1 DW)    </vt:lpstr>
      <vt:lpstr>Skābētu kāpostu sula – ražošanas blakus produkts</vt:lpstr>
      <vt:lpstr>Inovatīvi kāpostu pārstrādes produkti</vt:lpstr>
      <vt:lpstr>Koncentrēta skābētu kāpostu sula</vt:lpstr>
      <vt:lpstr>Rotācijas un vertikālā tipa ietvaices iekārtas</vt:lpstr>
      <vt:lpstr>Koncentrāts kā ieraugs. Vorčestere?</vt:lpstr>
      <vt:lpstr>PowerPoint Presentation</vt:lpstr>
      <vt:lpstr>Izsmidzināšanas tipa kalte </vt:lpstr>
      <vt:lpstr>Skābētu kāpostu sulas pulvera pielietojums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Inovatīvi kāpostu pārstrādes produkti</dc:title>
  <dc:creator>Lietotajs</dc:creator>
  <cp:lastModifiedBy>HP Inc.</cp:lastModifiedBy>
  <cp:revision>4</cp:revision>
  <dcterms:modified xsi:type="dcterms:W3CDTF">2020-12-15T08:40:31Z</dcterms:modified>
</cp:coreProperties>
</file>